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77" r:id="rId3"/>
    <p:sldId id="310" r:id="rId4"/>
    <p:sldId id="258" r:id="rId5"/>
    <p:sldId id="259" r:id="rId6"/>
    <p:sldId id="307" r:id="rId7"/>
    <p:sldId id="291" r:id="rId8"/>
    <p:sldId id="299" r:id="rId9"/>
    <p:sldId id="314" r:id="rId10"/>
    <p:sldId id="313" r:id="rId11"/>
    <p:sldId id="315" r:id="rId12"/>
    <p:sldId id="316" r:id="rId13"/>
    <p:sldId id="317" r:id="rId14"/>
    <p:sldId id="292" r:id="rId15"/>
    <p:sldId id="262" r:id="rId16"/>
    <p:sldId id="308" r:id="rId17"/>
    <p:sldId id="293" r:id="rId18"/>
    <p:sldId id="297" r:id="rId19"/>
    <p:sldId id="294" r:id="rId20"/>
    <p:sldId id="303" r:id="rId21"/>
    <p:sldId id="278" r:id="rId22"/>
  </p:sldIdLst>
  <p:sldSz cx="9144000" cy="5143500" type="screen16x9"/>
  <p:notesSz cx="6858000" cy="9144000"/>
  <p:embeddedFontLst>
    <p:embeddedFont>
      <p:font typeface="Aldrich" panose="020B0604020202020204" charset="0"/>
      <p:regular r:id="rId24"/>
    </p:embeddedFont>
    <p:embeddedFont>
      <p:font typeface="Didact Gothic" panose="020B0604020202020204" charset="0"/>
      <p:regular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957F-FA6E-4704-BF50-9658D1A0F771}">
  <a:tblStyle styleId="{F4F7957F-FA6E-4704-BF50-9658D1A0F7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86" d="100"/>
          <a:sy n="86" d="100"/>
        </p:scale>
        <p:origin x="8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58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41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968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93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761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9fa85cf4fd_0_4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9fa85cf4fd_0_4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9fa85cf4fd_0_4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9fa85cf4fd_0_4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173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594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897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1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a745d1862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a745d1862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9fa85cf4fd_0_4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9fa85cf4fd_0_4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876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9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745d1862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a745d1862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98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13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38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4675100" y="579312"/>
            <a:ext cx="38040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661175" y="576012"/>
            <a:ext cx="3807600" cy="39867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5"/>
          <p:cNvGrpSpPr/>
          <p:nvPr/>
        </p:nvGrpSpPr>
        <p:grpSpPr>
          <a:xfrm rot="-10283466" flipH="1">
            <a:off x="223212" y="142930"/>
            <a:ext cx="541137" cy="2225321"/>
            <a:chOff x="871338" y="1945155"/>
            <a:chExt cx="247109" cy="1016148"/>
          </a:xfrm>
        </p:grpSpPr>
        <p:sp>
          <p:nvSpPr>
            <p:cNvPr id="150" name="Google Shape;150;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5"/>
          <p:cNvSpPr txBox="1">
            <a:spLocks noGrp="1"/>
          </p:cNvSpPr>
          <p:nvPr>
            <p:ph type="subTitle" idx="1"/>
          </p:nvPr>
        </p:nvSpPr>
        <p:spPr>
          <a:xfrm>
            <a:off x="1379075" y="3084605"/>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5"/>
          <p:cNvSpPr txBox="1">
            <a:spLocks noGrp="1"/>
          </p:cNvSpPr>
          <p:nvPr>
            <p:ph type="subTitle" idx="2"/>
          </p:nvPr>
        </p:nvSpPr>
        <p:spPr>
          <a:xfrm>
            <a:off x="5391200" y="3084606"/>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5"/>
          <p:cNvSpPr/>
          <p:nvPr/>
        </p:nvSpPr>
        <p:spPr>
          <a:xfrm>
            <a:off x="3757049" y="44949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txBox="1">
            <a:spLocks noGrp="1"/>
          </p:cNvSpPr>
          <p:nvPr>
            <p:ph type="title"/>
          </p:nvPr>
        </p:nvSpPr>
        <p:spPr>
          <a:xfrm>
            <a:off x="1276350"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
        <p:nvSpPr>
          <p:cNvPr id="161" name="Google Shape;161;p5"/>
          <p:cNvSpPr txBox="1">
            <a:spLocks noGrp="1"/>
          </p:cNvSpPr>
          <p:nvPr>
            <p:ph type="title" idx="3"/>
          </p:nvPr>
        </p:nvSpPr>
        <p:spPr>
          <a:xfrm>
            <a:off x="5286375"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solidFill>
                  <a:srgbClr val="00004D"/>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55"/>
        <p:cNvGrpSpPr/>
        <p:nvPr/>
      </p:nvGrpSpPr>
      <p:grpSpPr>
        <a:xfrm>
          <a:off x="0" y="0"/>
          <a:ext cx="0" cy="0"/>
          <a:chOff x="0" y="0"/>
          <a:chExt cx="0" cy="0"/>
        </a:xfrm>
      </p:grpSpPr>
      <p:grpSp>
        <p:nvGrpSpPr>
          <p:cNvPr id="256" name="Google Shape;256;p14"/>
          <p:cNvGrpSpPr/>
          <p:nvPr/>
        </p:nvGrpSpPr>
        <p:grpSpPr>
          <a:xfrm rot="10800000" flipH="1">
            <a:off x="-9513" y="-6"/>
            <a:ext cx="9177947" cy="5143519"/>
            <a:chOff x="-9513" y="-6"/>
            <a:chExt cx="9177947" cy="5143519"/>
          </a:xfrm>
        </p:grpSpPr>
        <p:sp>
          <p:nvSpPr>
            <p:cNvPr id="257" name="Google Shape;257;p14"/>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0" name="Google Shape;270;p14"/>
          <p:cNvGrpSpPr/>
          <p:nvPr/>
        </p:nvGrpSpPr>
        <p:grpSpPr>
          <a:xfrm rot="-338429" flipH="1">
            <a:off x="7728496" y="462641"/>
            <a:ext cx="1386128" cy="2705639"/>
            <a:chOff x="409722" y="228600"/>
            <a:chExt cx="1385931" cy="2705253"/>
          </a:xfrm>
        </p:grpSpPr>
        <p:grpSp>
          <p:nvGrpSpPr>
            <p:cNvPr id="271" name="Google Shape;271;p14"/>
            <p:cNvGrpSpPr/>
            <p:nvPr/>
          </p:nvGrpSpPr>
          <p:grpSpPr>
            <a:xfrm rot="-617154" flipH="1">
              <a:off x="575967" y="402323"/>
              <a:ext cx="1053440" cy="2450002"/>
              <a:chOff x="3817855" y="1437512"/>
              <a:chExt cx="541146" cy="1128254"/>
            </a:xfrm>
          </p:grpSpPr>
          <p:sp>
            <p:nvSpPr>
              <p:cNvPr id="272" name="Google Shape;272;p1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flipH="1">
              <a:off x="-24431"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6"/>
          <p:cNvSpPr txBox="1">
            <a:spLocks noGrp="1"/>
          </p:cNvSpPr>
          <p:nvPr>
            <p:ph type="subTitle" idx="1"/>
          </p:nvPr>
        </p:nvSpPr>
        <p:spPr>
          <a:xfrm>
            <a:off x="645042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rgbClr val="00004D"/>
                </a:solidFill>
                <a:latin typeface="Aldrich"/>
                <a:ea typeface="Aldrich"/>
                <a:cs typeface="Aldrich"/>
                <a:sym typeface="Aldrich"/>
              </a:defRPr>
            </a:lvl1pPr>
            <a:lvl2pPr lvl="1" algn="ctr" rtl="0">
              <a:lnSpc>
                <a:spcPct val="100000"/>
              </a:lnSpc>
              <a:spcBef>
                <a:spcPts val="0"/>
              </a:spcBef>
              <a:spcAft>
                <a:spcPts val="0"/>
              </a:spcAft>
              <a:buNone/>
              <a:defRPr b="1">
                <a:solidFill>
                  <a:srgbClr val="00004D"/>
                </a:solidFill>
                <a:latin typeface="Aldrich"/>
                <a:ea typeface="Aldrich"/>
                <a:cs typeface="Aldrich"/>
                <a:sym typeface="Aldrich"/>
              </a:defRPr>
            </a:lvl2pPr>
            <a:lvl3pPr lvl="2" algn="ctr" rtl="0">
              <a:lnSpc>
                <a:spcPct val="100000"/>
              </a:lnSpc>
              <a:spcBef>
                <a:spcPts val="0"/>
              </a:spcBef>
              <a:spcAft>
                <a:spcPts val="0"/>
              </a:spcAft>
              <a:buNone/>
              <a:defRPr b="1">
                <a:solidFill>
                  <a:srgbClr val="00004D"/>
                </a:solidFill>
                <a:latin typeface="Aldrich"/>
                <a:ea typeface="Aldrich"/>
                <a:cs typeface="Aldrich"/>
                <a:sym typeface="Aldrich"/>
              </a:defRPr>
            </a:lvl3pPr>
            <a:lvl4pPr lvl="3" algn="ctr" rtl="0">
              <a:lnSpc>
                <a:spcPct val="100000"/>
              </a:lnSpc>
              <a:spcBef>
                <a:spcPts val="0"/>
              </a:spcBef>
              <a:spcAft>
                <a:spcPts val="0"/>
              </a:spcAft>
              <a:buNone/>
              <a:defRPr b="1">
                <a:solidFill>
                  <a:srgbClr val="00004D"/>
                </a:solidFill>
                <a:latin typeface="Aldrich"/>
                <a:ea typeface="Aldrich"/>
                <a:cs typeface="Aldrich"/>
                <a:sym typeface="Aldrich"/>
              </a:defRPr>
            </a:lvl4pPr>
            <a:lvl5pPr lvl="4" algn="ctr" rtl="0">
              <a:lnSpc>
                <a:spcPct val="100000"/>
              </a:lnSpc>
              <a:spcBef>
                <a:spcPts val="0"/>
              </a:spcBef>
              <a:spcAft>
                <a:spcPts val="0"/>
              </a:spcAft>
              <a:buNone/>
              <a:defRPr b="1">
                <a:solidFill>
                  <a:srgbClr val="00004D"/>
                </a:solidFill>
                <a:latin typeface="Aldrich"/>
                <a:ea typeface="Aldrich"/>
                <a:cs typeface="Aldrich"/>
                <a:sym typeface="Aldrich"/>
              </a:defRPr>
            </a:lvl5pPr>
            <a:lvl6pPr lvl="5" algn="ctr" rtl="0">
              <a:lnSpc>
                <a:spcPct val="100000"/>
              </a:lnSpc>
              <a:spcBef>
                <a:spcPts val="0"/>
              </a:spcBef>
              <a:spcAft>
                <a:spcPts val="0"/>
              </a:spcAft>
              <a:buNone/>
              <a:defRPr b="1">
                <a:solidFill>
                  <a:srgbClr val="00004D"/>
                </a:solidFill>
                <a:latin typeface="Aldrich"/>
                <a:ea typeface="Aldrich"/>
                <a:cs typeface="Aldrich"/>
                <a:sym typeface="Aldrich"/>
              </a:defRPr>
            </a:lvl6pPr>
            <a:lvl7pPr lvl="6" algn="ctr" rtl="0">
              <a:lnSpc>
                <a:spcPct val="100000"/>
              </a:lnSpc>
              <a:spcBef>
                <a:spcPts val="0"/>
              </a:spcBef>
              <a:spcAft>
                <a:spcPts val="0"/>
              </a:spcAft>
              <a:buNone/>
              <a:defRPr b="1">
                <a:solidFill>
                  <a:srgbClr val="00004D"/>
                </a:solidFill>
                <a:latin typeface="Aldrich"/>
                <a:ea typeface="Aldrich"/>
                <a:cs typeface="Aldrich"/>
                <a:sym typeface="Aldrich"/>
              </a:defRPr>
            </a:lvl7pPr>
            <a:lvl8pPr lvl="7" algn="ctr" rtl="0">
              <a:lnSpc>
                <a:spcPct val="100000"/>
              </a:lnSpc>
              <a:spcBef>
                <a:spcPts val="0"/>
              </a:spcBef>
              <a:spcAft>
                <a:spcPts val="0"/>
              </a:spcAft>
              <a:buNone/>
              <a:defRPr b="1">
                <a:solidFill>
                  <a:srgbClr val="00004D"/>
                </a:solidFill>
                <a:latin typeface="Aldrich"/>
                <a:ea typeface="Aldrich"/>
                <a:cs typeface="Aldrich"/>
                <a:sym typeface="Aldrich"/>
              </a:defRPr>
            </a:lvl8pPr>
            <a:lvl9pPr lvl="8" algn="ctr" rtl="0">
              <a:lnSpc>
                <a:spcPct val="100000"/>
              </a:lnSpc>
              <a:spcBef>
                <a:spcPts val="0"/>
              </a:spcBef>
              <a:spcAft>
                <a:spcPts val="0"/>
              </a:spcAft>
              <a:buNone/>
              <a:defRPr b="1">
                <a:solidFill>
                  <a:srgbClr val="00004D"/>
                </a:solidFill>
                <a:latin typeface="Aldrich"/>
                <a:ea typeface="Aldrich"/>
                <a:cs typeface="Aldrich"/>
                <a:sym typeface="Aldrich"/>
              </a:defRPr>
            </a:lvl9pPr>
          </a:lstStyle>
          <a:p>
            <a:endParaRPr/>
          </a:p>
        </p:txBody>
      </p:sp>
      <p:sp>
        <p:nvSpPr>
          <p:cNvPr id="320" name="Google Shape;320;p16"/>
          <p:cNvSpPr txBox="1">
            <a:spLocks noGrp="1"/>
          </p:cNvSpPr>
          <p:nvPr>
            <p:ph type="subTitle" idx="2"/>
          </p:nvPr>
        </p:nvSpPr>
        <p:spPr>
          <a:xfrm>
            <a:off x="599712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1" name="Google Shape;321;p16"/>
          <p:cNvSpPr txBox="1">
            <a:spLocks noGrp="1"/>
          </p:cNvSpPr>
          <p:nvPr>
            <p:ph type="subTitle" idx="3"/>
          </p:nvPr>
        </p:nvSpPr>
        <p:spPr>
          <a:xfrm>
            <a:off x="381345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rgbClr val="00004D"/>
                </a:solidFill>
                <a:latin typeface="Aldrich"/>
                <a:ea typeface="Aldrich"/>
                <a:cs typeface="Aldrich"/>
                <a:sym typeface="Aldrich"/>
              </a:defRPr>
            </a:lvl1pPr>
            <a:lvl2pPr lvl="1" algn="ctr" rtl="0">
              <a:lnSpc>
                <a:spcPct val="100000"/>
              </a:lnSpc>
              <a:spcBef>
                <a:spcPts val="0"/>
              </a:spcBef>
              <a:spcAft>
                <a:spcPts val="0"/>
              </a:spcAft>
              <a:buNone/>
              <a:defRPr b="1">
                <a:solidFill>
                  <a:srgbClr val="00004D"/>
                </a:solidFill>
                <a:latin typeface="Aldrich"/>
                <a:ea typeface="Aldrich"/>
                <a:cs typeface="Aldrich"/>
                <a:sym typeface="Aldrich"/>
              </a:defRPr>
            </a:lvl2pPr>
            <a:lvl3pPr lvl="2" algn="ctr" rtl="0">
              <a:lnSpc>
                <a:spcPct val="100000"/>
              </a:lnSpc>
              <a:spcBef>
                <a:spcPts val="0"/>
              </a:spcBef>
              <a:spcAft>
                <a:spcPts val="0"/>
              </a:spcAft>
              <a:buNone/>
              <a:defRPr b="1">
                <a:solidFill>
                  <a:srgbClr val="00004D"/>
                </a:solidFill>
                <a:latin typeface="Aldrich"/>
                <a:ea typeface="Aldrich"/>
                <a:cs typeface="Aldrich"/>
                <a:sym typeface="Aldrich"/>
              </a:defRPr>
            </a:lvl3pPr>
            <a:lvl4pPr lvl="3" algn="ctr" rtl="0">
              <a:lnSpc>
                <a:spcPct val="100000"/>
              </a:lnSpc>
              <a:spcBef>
                <a:spcPts val="0"/>
              </a:spcBef>
              <a:spcAft>
                <a:spcPts val="0"/>
              </a:spcAft>
              <a:buNone/>
              <a:defRPr b="1">
                <a:solidFill>
                  <a:srgbClr val="00004D"/>
                </a:solidFill>
                <a:latin typeface="Aldrich"/>
                <a:ea typeface="Aldrich"/>
                <a:cs typeface="Aldrich"/>
                <a:sym typeface="Aldrich"/>
              </a:defRPr>
            </a:lvl4pPr>
            <a:lvl5pPr lvl="4" algn="ctr" rtl="0">
              <a:lnSpc>
                <a:spcPct val="100000"/>
              </a:lnSpc>
              <a:spcBef>
                <a:spcPts val="0"/>
              </a:spcBef>
              <a:spcAft>
                <a:spcPts val="0"/>
              </a:spcAft>
              <a:buNone/>
              <a:defRPr b="1">
                <a:solidFill>
                  <a:srgbClr val="00004D"/>
                </a:solidFill>
                <a:latin typeface="Aldrich"/>
                <a:ea typeface="Aldrich"/>
                <a:cs typeface="Aldrich"/>
                <a:sym typeface="Aldrich"/>
              </a:defRPr>
            </a:lvl5pPr>
            <a:lvl6pPr lvl="5" algn="ctr" rtl="0">
              <a:lnSpc>
                <a:spcPct val="100000"/>
              </a:lnSpc>
              <a:spcBef>
                <a:spcPts val="0"/>
              </a:spcBef>
              <a:spcAft>
                <a:spcPts val="0"/>
              </a:spcAft>
              <a:buNone/>
              <a:defRPr b="1">
                <a:solidFill>
                  <a:srgbClr val="00004D"/>
                </a:solidFill>
                <a:latin typeface="Aldrich"/>
                <a:ea typeface="Aldrich"/>
                <a:cs typeface="Aldrich"/>
                <a:sym typeface="Aldrich"/>
              </a:defRPr>
            </a:lvl6pPr>
            <a:lvl7pPr lvl="6" algn="ctr" rtl="0">
              <a:lnSpc>
                <a:spcPct val="100000"/>
              </a:lnSpc>
              <a:spcBef>
                <a:spcPts val="0"/>
              </a:spcBef>
              <a:spcAft>
                <a:spcPts val="0"/>
              </a:spcAft>
              <a:buNone/>
              <a:defRPr b="1">
                <a:solidFill>
                  <a:srgbClr val="00004D"/>
                </a:solidFill>
                <a:latin typeface="Aldrich"/>
                <a:ea typeface="Aldrich"/>
                <a:cs typeface="Aldrich"/>
                <a:sym typeface="Aldrich"/>
              </a:defRPr>
            </a:lvl7pPr>
            <a:lvl8pPr lvl="7" algn="ctr" rtl="0">
              <a:lnSpc>
                <a:spcPct val="100000"/>
              </a:lnSpc>
              <a:spcBef>
                <a:spcPts val="0"/>
              </a:spcBef>
              <a:spcAft>
                <a:spcPts val="0"/>
              </a:spcAft>
              <a:buNone/>
              <a:defRPr b="1">
                <a:solidFill>
                  <a:srgbClr val="00004D"/>
                </a:solidFill>
                <a:latin typeface="Aldrich"/>
                <a:ea typeface="Aldrich"/>
                <a:cs typeface="Aldrich"/>
                <a:sym typeface="Aldrich"/>
              </a:defRPr>
            </a:lvl8pPr>
            <a:lvl9pPr lvl="8" algn="ctr" rtl="0">
              <a:lnSpc>
                <a:spcPct val="100000"/>
              </a:lnSpc>
              <a:spcBef>
                <a:spcPts val="0"/>
              </a:spcBef>
              <a:spcAft>
                <a:spcPts val="0"/>
              </a:spcAft>
              <a:buNone/>
              <a:defRPr b="1">
                <a:solidFill>
                  <a:srgbClr val="00004D"/>
                </a:solidFill>
                <a:latin typeface="Aldrich"/>
                <a:ea typeface="Aldrich"/>
                <a:cs typeface="Aldrich"/>
                <a:sym typeface="Aldrich"/>
              </a:defRPr>
            </a:lvl9pPr>
          </a:lstStyle>
          <a:p>
            <a:endParaRPr/>
          </a:p>
        </p:txBody>
      </p:sp>
      <p:sp>
        <p:nvSpPr>
          <p:cNvPr id="322" name="Google Shape;322;p16"/>
          <p:cNvSpPr txBox="1">
            <a:spLocks noGrp="1"/>
          </p:cNvSpPr>
          <p:nvPr>
            <p:ph type="subTitle" idx="4"/>
          </p:nvPr>
        </p:nvSpPr>
        <p:spPr>
          <a:xfrm>
            <a:off x="336015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3" name="Google Shape;323;p16"/>
          <p:cNvSpPr txBox="1">
            <a:spLocks noGrp="1"/>
          </p:cNvSpPr>
          <p:nvPr>
            <p:ph type="subTitle" idx="5"/>
          </p:nvPr>
        </p:nvSpPr>
        <p:spPr>
          <a:xfrm>
            <a:off x="117648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rgbClr val="00004D"/>
                </a:solidFill>
                <a:latin typeface="Aldrich"/>
                <a:ea typeface="Aldrich"/>
                <a:cs typeface="Aldrich"/>
                <a:sym typeface="Aldrich"/>
              </a:defRPr>
            </a:lvl1pPr>
            <a:lvl2pPr lvl="1" algn="ctr" rtl="0">
              <a:lnSpc>
                <a:spcPct val="100000"/>
              </a:lnSpc>
              <a:spcBef>
                <a:spcPts val="0"/>
              </a:spcBef>
              <a:spcAft>
                <a:spcPts val="0"/>
              </a:spcAft>
              <a:buNone/>
              <a:defRPr b="1">
                <a:solidFill>
                  <a:srgbClr val="00004D"/>
                </a:solidFill>
                <a:latin typeface="Aldrich"/>
                <a:ea typeface="Aldrich"/>
                <a:cs typeface="Aldrich"/>
                <a:sym typeface="Aldrich"/>
              </a:defRPr>
            </a:lvl2pPr>
            <a:lvl3pPr lvl="2" algn="ctr" rtl="0">
              <a:lnSpc>
                <a:spcPct val="100000"/>
              </a:lnSpc>
              <a:spcBef>
                <a:spcPts val="0"/>
              </a:spcBef>
              <a:spcAft>
                <a:spcPts val="0"/>
              </a:spcAft>
              <a:buNone/>
              <a:defRPr b="1">
                <a:solidFill>
                  <a:srgbClr val="00004D"/>
                </a:solidFill>
                <a:latin typeface="Aldrich"/>
                <a:ea typeface="Aldrich"/>
                <a:cs typeface="Aldrich"/>
                <a:sym typeface="Aldrich"/>
              </a:defRPr>
            </a:lvl3pPr>
            <a:lvl4pPr lvl="3" algn="ctr" rtl="0">
              <a:lnSpc>
                <a:spcPct val="100000"/>
              </a:lnSpc>
              <a:spcBef>
                <a:spcPts val="0"/>
              </a:spcBef>
              <a:spcAft>
                <a:spcPts val="0"/>
              </a:spcAft>
              <a:buNone/>
              <a:defRPr b="1">
                <a:solidFill>
                  <a:srgbClr val="00004D"/>
                </a:solidFill>
                <a:latin typeface="Aldrich"/>
                <a:ea typeface="Aldrich"/>
                <a:cs typeface="Aldrich"/>
                <a:sym typeface="Aldrich"/>
              </a:defRPr>
            </a:lvl4pPr>
            <a:lvl5pPr lvl="4" algn="ctr" rtl="0">
              <a:lnSpc>
                <a:spcPct val="100000"/>
              </a:lnSpc>
              <a:spcBef>
                <a:spcPts val="0"/>
              </a:spcBef>
              <a:spcAft>
                <a:spcPts val="0"/>
              </a:spcAft>
              <a:buNone/>
              <a:defRPr b="1">
                <a:solidFill>
                  <a:srgbClr val="00004D"/>
                </a:solidFill>
                <a:latin typeface="Aldrich"/>
                <a:ea typeface="Aldrich"/>
                <a:cs typeface="Aldrich"/>
                <a:sym typeface="Aldrich"/>
              </a:defRPr>
            </a:lvl5pPr>
            <a:lvl6pPr lvl="5" algn="ctr" rtl="0">
              <a:lnSpc>
                <a:spcPct val="100000"/>
              </a:lnSpc>
              <a:spcBef>
                <a:spcPts val="0"/>
              </a:spcBef>
              <a:spcAft>
                <a:spcPts val="0"/>
              </a:spcAft>
              <a:buNone/>
              <a:defRPr b="1">
                <a:solidFill>
                  <a:srgbClr val="00004D"/>
                </a:solidFill>
                <a:latin typeface="Aldrich"/>
                <a:ea typeface="Aldrich"/>
                <a:cs typeface="Aldrich"/>
                <a:sym typeface="Aldrich"/>
              </a:defRPr>
            </a:lvl6pPr>
            <a:lvl7pPr lvl="6" algn="ctr" rtl="0">
              <a:lnSpc>
                <a:spcPct val="100000"/>
              </a:lnSpc>
              <a:spcBef>
                <a:spcPts val="0"/>
              </a:spcBef>
              <a:spcAft>
                <a:spcPts val="0"/>
              </a:spcAft>
              <a:buNone/>
              <a:defRPr b="1">
                <a:solidFill>
                  <a:srgbClr val="00004D"/>
                </a:solidFill>
                <a:latin typeface="Aldrich"/>
                <a:ea typeface="Aldrich"/>
                <a:cs typeface="Aldrich"/>
                <a:sym typeface="Aldrich"/>
              </a:defRPr>
            </a:lvl7pPr>
            <a:lvl8pPr lvl="7" algn="ctr" rtl="0">
              <a:lnSpc>
                <a:spcPct val="100000"/>
              </a:lnSpc>
              <a:spcBef>
                <a:spcPts val="0"/>
              </a:spcBef>
              <a:spcAft>
                <a:spcPts val="0"/>
              </a:spcAft>
              <a:buNone/>
              <a:defRPr b="1">
                <a:solidFill>
                  <a:srgbClr val="00004D"/>
                </a:solidFill>
                <a:latin typeface="Aldrich"/>
                <a:ea typeface="Aldrich"/>
                <a:cs typeface="Aldrich"/>
                <a:sym typeface="Aldrich"/>
              </a:defRPr>
            </a:lvl8pPr>
            <a:lvl9pPr lvl="8" algn="ctr" rtl="0">
              <a:lnSpc>
                <a:spcPct val="100000"/>
              </a:lnSpc>
              <a:spcBef>
                <a:spcPts val="0"/>
              </a:spcBef>
              <a:spcAft>
                <a:spcPts val="0"/>
              </a:spcAft>
              <a:buNone/>
              <a:defRPr b="1">
                <a:solidFill>
                  <a:srgbClr val="00004D"/>
                </a:solidFill>
                <a:latin typeface="Aldrich"/>
                <a:ea typeface="Aldrich"/>
                <a:cs typeface="Aldrich"/>
                <a:sym typeface="Aldrich"/>
              </a:defRPr>
            </a:lvl9pPr>
          </a:lstStyle>
          <a:p>
            <a:endParaRPr/>
          </a:p>
        </p:txBody>
      </p:sp>
      <p:sp>
        <p:nvSpPr>
          <p:cNvPr id="324" name="Google Shape;324;p16"/>
          <p:cNvSpPr txBox="1">
            <a:spLocks noGrp="1"/>
          </p:cNvSpPr>
          <p:nvPr>
            <p:ph type="subTitle" idx="6"/>
          </p:nvPr>
        </p:nvSpPr>
        <p:spPr>
          <a:xfrm>
            <a:off x="72318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5" name="Google Shape;325;p1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004D"/>
              </a:buClr>
              <a:buSzPts val="2800"/>
              <a:buFont typeface="Aldrich"/>
              <a:buNone/>
              <a:defRPr sz="2800">
                <a:solidFill>
                  <a:srgbClr val="00004D"/>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0" r:id="rId8"/>
    <p:sldLayoutId id="2147483662" r:id="rId9"/>
    <p:sldLayoutId id="2147483667" r:id="rId10"/>
    <p:sldLayoutId id="2147483668"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2434590" y="2683475"/>
            <a:ext cx="4338667"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chemeClr val="accent5"/>
                </a:solidFill>
                <a:latin typeface="Century Gothic"/>
                <a:ea typeface="Century Gothic"/>
                <a:cs typeface="Century Gothic"/>
                <a:sym typeface="Century Gothic"/>
              </a:rPr>
              <a:t>12S17017 – Yolanda R.M. Manurung</a:t>
            </a:r>
          </a:p>
          <a:p>
            <a:pPr marL="0" lvl="0" indent="0" algn="l" rtl="0">
              <a:spcBef>
                <a:spcPts val="0"/>
              </a:spcBef>
              <a:spcAft>
                <a:spcPts val="0"/>
              </a:spcAft>
              <a:buNone/>
            </a:pPr>
            <a:r>
              <a:rPr lang="en" b="1" dirty="0" smtClean="0">
                <a:latin typeface="Century Gothic"/>
                <a:ea typeface="Century Gothic"/>
                <a:cs typeface="Century Gothic"/>
                <a:sym typeface="Century Gothic"/>
              </a:rPr>
              <a:t>12S17027 – Stella Sitinjak</a:t>
            </a:r>
          </a:p>
          <a:p>
            <a:pPr marL="0" lvl="0" indent="0" algn="l" rtl="0">
              <a:spcBef>
                <a:spcPts val="0"/>
              </a:spcBef>
              <a:spcAft>
                <a:spcPts val="0"/>
              </a:spcAft>
              <a:buNone/>
            </a:pPr>
            <a:r>
              <a:rPr lang="en" b="1" dirty="0" smtClean="0">
                <a:latin typeface="Century Gothic"/>
                <a:ea typeface="Century Gothic"/>
                <a:cs typeface="Century Gothic"/>
                <a:sym typeface="Century Gothic"/>
              </a:rPr>
              <a:t>12S17059 – Ekis Naomi Lasma</a:t>
            </a:r>
          </a:p>
        </p:txBody>
      </p:sp>
      <p:sp>
        <p:nvSpPr>
          <p:cNvPr id="498" name="Google Shape;498;p27"/>
          <p:cNvSpPr txBox="1">
            <a:spLocks noGrp="1"/>
          </p:cNvSpPr>
          <p:nvPr>
            <p:ph type="ctrTitle"/>
          </p:nvPr>
        </p:nvSpPr>
        <p:spPr>
          <a:xfrm>
            <a:off x="1582040" y="84583"/>
            <a:ext cx="5982867" cy="2421938"/>
          </a:xfrm>
          <a:prstGeom prst="rect">
            <a:avLst/>
          </a:prstGeom>
        </p:spPr>
        <p:txBody>
          <a:bodyPr spcFirstLastPara="1" wrap="square" lIns="91425" tIns="91425" rIns="91425" bIns="91425" anchor="b" anchorCtr="0">
            <a:noAutofit/>
          </a:bodyPr>
          <a:lstStyle/>
          <a:p>
            <a:pPr lvl="0"/>
            <a:r>
              <a:rPr lang="en" sz="3300" dirty="0"/>
              <a:t>Book Recommender </a:t>
            </a:r>
            <a:r>
              <a:rPr lang="en" sz="3300" dirty="0" smtClean="0"/>
              <a:t>System Using Word2Vec Algorithm</a:t>
            </a:r>
            <a:endParaRPr sz="3300" dirty="0"/>
          </a:p>
        </p:txBody>
      </p:sp>
      <p:grpSp>
        <p:nvGrpSpPr>
          <p:cNvPr id="532" name="Google Shape;532;p27"/>
          <p:cNvGrpSpPr/>
          <p:nvPr/>
        </p:nvGrpSpPr>
        <p:grpSpPr>
          <a:xfrm rot="1628208">
            <a:off x="6860158" y="3260302"/>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3" name="Picture 2"/>
          <p:cNvPicPr/>
          <p:nvPr/>
        </p:nvPicPr>
        <p:blipFill>
          <a:blip r:embed="rId3"/>
          <a:stretch>
            <a:fillRect/>
          </a:stretch>
        </p:blipFill>
        <p:spPr>
          <a:xfrm>
            <a:off x="1549717" y="1214754"/>
            <a:ext cx="6336983" cy="3242945"/>
          </a:xfrm>
          <a:prstGeom prst="rect">
            <a:avLst/>
          </a:prstGeom>
        </p:spPr>
      </p:pic>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case folding</a:t>
            </a:r>
            <a:endParaRPr lang="en-US" sz="3000" dirty="0">
              <a:latin typeface="Aldrich" panose="020B0604020202020204" charset="0"/>
            </a:endParaRPr>
          </a:p>
        </p:txBody>
      </p:sp>
    </p:spTree>
    <p:extLst>
      <p:ext uri="{BB962C8B-B14F-4D97-AF65-F5344CB8AC3E}">
        <p14:creationId xmlns:p14="http://schemas.microsoft.com/office/powerpoint/2010/main" val="30882781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remove punctuation</a:t>
            </a:r>
            <a:endParaRPr lang="en-US" sz="3000" dirty="0">
              <a:latin typeface="Aldrich" panose="020B0604020202020204" charset="0"/>
            </a:endParaRPr>
          </a:p>
        </p:txBody>
      </p:sp>
      <p:pic>
        <p:nvPicPr>
          <p:cNvPr id="4" name="Picture 3"/>
          <p:cNvPicPr/>
          <p:nvPr/>
        </p:nvPicPr>
        <p:blipFill>
          <a:blip r:embed="rId3"/>
          <a:stretch>
            <a:fillRect/>
          </a:stretch>
        </p:blipFill>
        <p:spPr>
          <a:xfrm>
            <a:off x="1673224" y="1381442"/>
            <a:ext cx="6251575" cy="3190558"/>
          </a:xfrm>
          <a:prstGeom prst="rect">
            <a:avLst/>
          </a:prstGeom>
        </p:spPr>
      </p:pic>
    </p:spTree>
    <p:extLst>
      <p:ext uri="{BB962C8B-B14F-4D97-AF65-F5344CB8AC3E}">
        <p14:creationId xmlns:p14="http://schemas.microsoft.com/office/powerpoint/2010/main" val="26084507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tokenization</a:t>
            </a:r>
            <a:endParaRPr lang="en-US" sz="3000" dirty="0">
              <a:latin typeface="Aldrich" panose="020B0604020202020204" charset="0"/>
            </a:endParaRPr>
          </a:p>
        </p:txBody>
      </p:sp>
      <p:pic>
        <p:nvPicPr>
          <p:cNvPr id="4" name="Picture 3"/>
          <p:cNvPicPr/>
          <p:nvPr/>
        </p:nvPicPr>
        <p:blipFill>
          <a:blip r:embed="rId3"/>
          <a:stretch>
            <a:fillRect/>
          </a:stretch>
        </p:blipFill>
        <p:spPr>
          <a:xfrm>
            <a:off x="1673224" y="1381442"/>
            <a:ext cx="6251575" cy="3190558"/>
          </a:xfrm>
          <a:prstGeom prst="rect">
            <a:avLst/>
          </a:prstGeom>
        </p:spPr>
      </p:pic>
    </p:spTree>
    <p:extLst>
      <p:ext uri="{BB962C8B-B14F-4D97-AF65-F5344CB8AC3E}">
        <p14:creationId xmlns:p14="http://schemas.microsoft.com/office/powerpoint/2010/main" val="26694225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0620" y="1079500"/>
            <a:ext cx="8313329" cy="2916237"/>
          </a:xfrm>
          <a:prstGeom prst="rect">
            <a:avLst/>
          </a:prstGeom>
        </p:spPr>
      </p:pic>
    </p:spTree>
    <p:extLst>
      <p:ext uri="{BB962C8B-B14F-4D97-AF65-F5344CB8AC3E}">
        <p14:creationId xmlns:p14="http://schemas.microsoft.com/office/powerpoint/2010/main" val="11437775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1180099" y="2123475"/>
            <a:ext cx="6706723"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IMPLEMENTASI</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4751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3"/>
          <p:cNvSpPr txBox="1">
            <a:spLocks noGrp="1"/>
          </p:cNvSpPr>
          <p:nvPr>
            <p:ph type="subTitle" idx="2"/>
          </p:nvPr>
        </p:nvSpPr>
        <p:spPr>
          <a:xfrm>
            <a:off x="6334816" y="3165940"/>
            <a:ext cx="2579952" cy="990698"/>
          </a:xfrm>
          <a:prstGeom prst="rect">
            <a:avLst/>
          </a:prstGeom>
        </p:spPr>
        <p:txBody>
          <a:bodyPr spcFirstLastPara="1" wrap="square" lIns="91425" tIns="91425" rIns="91425" bIns="91425" anchor="ctr" anchorCtr="0">
            <a:noAutofit/>
          </a:bodyPr>
          <a:lstStyle/>
          <a:p>
            <a:pPr marL="342900" lvl="0" indent="-250825" algn="l" rtl="0">
              <a:spcBef>
                <a:spcPts val="0"/>
              </a:spcBef>
              <a:spcAft>
                <a:spcPts val="0"/>
              </a:spcAft>
              <a:buAutoNum type="arabicPeriod"/>
            </a:pPr>
            <a:r>
              <a:rPr lang="en" sz="1800" dirty="0" smtClean="0"/>
              <a:t>Case Folding</a:t>
            </a:r>
          </a:p>
          <a:p>
            <a:pPr marL="342900" lvl="0" indent="-250825" algn="l" rtl="0">
              <a:spcBef>
                <a:spcPts val="0"/>
              </a:spcBef>
              <a:spcAft>
                <a:spcPts val="0"/>
              </a:spcAft>
              <a:buAutoNum type="arabicPeriod"/>
            </a:pPr>
            <a:r>
              <a:rPr lang="en" sz="1800" dirty="0" smtClean="0"/>
              <a:t>Remove Punctuation</a:t>
            </a:r>
          </a:p>
          <a:p>
            <a:pPr marL="342900" lvl="0" indent="-250825" algn="l" rtl="0">
              <a:spcBef>
                <a:spcPts val="0"/>
              </a:spcBef>
              <a:spcAft>
                <a:spcPts val="0"/>
              </a:spcAft>
              <a:buAutoNum type="arabicPeriod"/>
            </a:pPr>
            <a:r>
              <a:rPr lang="en" sz="1800" dirty="0" smtClean="0"/>
              <a:t>Tokenization</a:t>
            </a:r>
            <a:endParaRPr sz="1800" dirty="0"/>
          </a:p>
        </p:txBody>
      </p:sp>
      <p:sp>
        <p:nvSpPr>
          <p:cNvPr id="719" name="Google Shape;719;p33"/>
          <p:cNvSpPr txBox="1">
            <a:spLocks noGrp="1"/>
          </p:cNvSpPr>
          <p:nvPr>
            <p:ph type="subTitle" idx="1"/>
          </p:nvPr>
        </p:nvSpPr>
        <p:spPr>
          <a:xfrm>
            <a:off x="6254097" y="2196432"/>
            <a:ext cx="2236380" cy="596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PREPROCESSING</a:t>
            </a:r>
            <a:endParaRPr dirty="0"/>
          </a:p>
        </p:txBody>
      </p:sp>
      <p:sp>
        <p:nvSpPr>
          <p:cNvPr id="720" name="Google Shape;720;p33"/>
          <p:cNvSpPr txBox="1">
            <a:spLocks noGrp="1"/>
          </p:cNvSpPr>
          <p:nvPr>
            <p:ph type="subTitle" idx="3"/>
          </p:nvPr>
        </p:nvSpPr>
        <p:spPr>
          <a:xfrm>
            <a:off x="3434247" y="2177120"/>
            <a:ext cx="1970400" cy="5857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PREPARATION</a:t>
            </a:r>
            <a:endParaRPr dirty="0"/>
          </a:p>
        </p:txBody>
      </p:sp>
      <p:sp>
        <p:nvSpPr>
          <p:cNvPr id="721" name="Google Shape;721;p33"/>
          <p:cNvSpPr txBox="1">
            <a:spLocks noGrp="1"/>
          </p:cNvSpPr>
          <p:nvPr>
            <p:ph type="subTitle" idx="4"/>
          </p:nvPr>
        </p:nvSpPr>
        <p:spPr>
          <a:xfrm>
            <a:off x="3341463" y="3131785"/>
            <a:ext cx="2912634" cy="1006368"/>
          </a:xfrm>
          <a:prstGeom prst="rect">
            <a:avLst/>
          </a:prstGeom>
        </p:spPr>
        <p:txBody>
          <a:bodyPr spcFirstLastPara="1" wrap="square" lIns="91425" tIns="91425" rIns="91425" bIns="91425" anchor="ctr" anchorCtr="0">
            <a:noAutofit/>
          </a:bodyPr>
          <a:lstStyle/>
          <a:p>
            <a:pPr marL="342900" lvl="0" indent="-250825" algn="l" rtl="0">
              <a:spcBef>
                <a:spcPts val="0"/>
              </a:spcBef>
              <a:spcAft>
                <a:spcPts val="0"/>
              </a:spcAft>
              <a:buAutoNum type="arabicPeriod"/>
            </a:pPr>
            <a:r>
              <a:rPr lang="en" sz="1800" dirty="0" smtClean="0"/>
              <a:t>Check NULL Value</a:t>
            </a:r>
          </a:p>
          <a:p>
            <a:pPr marL="342900" lvl="0" indent="-250825" algn="l" rtl="0">
              <a:spcBef>
                <a:spcPts val="0"/>
              </a:spcBef>
              <a:spcAft>
                <a:spcPts val="0"/>
              </a:spcAft>
              <a:buAutoNum type="arabicPeriod"/>
            </a:pPr>
            <a:r>
              <a:rPr lang="en" sz="1800" dirty="0" smtClean="0"/>
              <a:t>Remove NULL Value</a:t>
            </a:r>
          </a:p>
          <a:p>
            <a:pPr marL="342900" lvl="0" indent="-250825" algn="l" rtl="0">
              <a:spcBef>
                <a:spcPts val="0"/>
              </a:spcBef>
              <a:spcAft>
                <a:spcPts val="0"/>
              </a:spcAft>
              <a:buAutoNum type="arabicPeriod"/>
            </a:pPr>
            <a:r>
              <a:rPr lang="en" sz="1800" dirty="0" smtClean="0"/>
              <a:t>Check Duplicated Value</a:t>
            </a:r>
            <a:endParaRPr sz="1800" dirty="0"/>
          </a:p>
        </p:txBody>
      </p:sp>
      <p:sp>
        <p:nvSpPr>
          <p:cNvPr id="722" name="Google Shape;722;p33"/>
          <p:cNvSpPr txBox="1">
            <a:spLocks noGrp="1"/>
          </p:cNvSpPr>
          <p:nvPr>
            <p:ph type="subTitle" idx="5"/>
          </p:nvPr>
        </p:nvSpPr>
        <p:spPr>
          <a:xfrm>
            <a:off x="1016733" y="2368824"/>
            <a:ext cx="1517100" cy="3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LOAD DATA</a:t>
            </a:r>
            <a:endParaRPr dirty="0"/>
          </a:p>
        </p:txBody>
      </p:sp>
      <p:sp>
        <p:nvSpPr>
          <p:cNvPr id="723" name="Google Shape;723;p33"/>
          <p:cNvSpPr txBox="1">
            <a:spLocks noGrp="1"/>
          </p:cNvSpPr>
          <p:nvPr>
            <p:ph type="subTitle" idx="6"/>
          </p:nvPr>
        </p:nvSpPr>
        <p:spPr>
          <a:xfrm>
            <a:off x="538864" y="3165941"/>
            <a:ext cx="2598240" cy="9189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Tahapan untuk memuat dataset dan library yang akan digunakan</a:t>
            </a:r>
            <a:endParaRPr sz="1800" dirty="0"/>
          </a:p>
        </p:txBody>
      </p:sp>
      <p:grpSp>
        <p:nvGrpSpPr>
          <p:cNvPr id="724" name="Google Shape;724;p33"/>
          <p:cNvGrpSpPr/>
          <p:nvPr/>
        </p:nvGrpSpPr>
        <p:grpSpPr>
          <a:xfrm>
            <a:off x="1313137" y="1038616"/>
            <a:ext cx="533814" cy="742692"/>
            <a:chOff x="1924550" y="238125"/>
            <a:chExt cx="3751325" cy="5219200"/>
          </a:xfrm>
        </p:grpSpPr>
        <p:sp>
          <p:nvSpPr>
            <p:cNvPr id="725" name="Google Shape;725;p33"/>
            <p:cNvSpPr/>
            <p:nvPr/>
          </p:nvSpPr>
          <p:spPr>
            <a:xfrm>
              <a:off x="1991425" y="318025"/>
              <a:ext cx="3603700" cy="734800"/>
            </a:xfrm>
            <a:custGeom>
              <a:avLst/>
              <a:gdLst/>
              <a:ahLst/>
              <a:cxnLst/>
              <a:rect l="l" t="t" r="r" b="b"/>
              <a:pathLst>
                <a:path w="144148" h="29392" extrusionOk="0">
                  <a:moveTo>
                    <a:pt x="14680" y="1"/>
                  </a:moveTo>
                  <a:cubicBezTo>
                    <a:pt x="6557" y="1"/>
                    <a:pt x="1" y="6590"/>
                    <a:pt x="1" y="14712"/>
                  </a:cubicBezTo>
                  <a:cubicBezTo>
                    <a:pt x="1" y="22802"/>
                    <a:pt x="6557" y="29391"/>
                    <a:pt x="14680" y="29391"/>
                  </a:cubicBezTo>
                  <a:lnTo>
                    <a:pt x="144148" y="29391"/>
                  </a:lnTo>
                  <a:lnTo>
                    <a:pt x="131100"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005300" y="808150"/>
              <a:ext cx="407775" cy="4569250"/>
            </a:xfrm>
            <a:custGeom>
              <a:avLst/>
              <a:gdLst/>
              <a:ahLst/>
              <a:cxnLst/>
              <a:rect l="l" t="t" r="r" b="b"/>
              <a:pathLst>
                <a:path w="16311" h="182770" extrusionOk="0">
                  <a:moveTo>
                    <a:pt x="0" y="0"/>
                  </a:moveTo>
                  <a:lnTo>
                    <a:pt x="0" y="176245"/>
                  </a:lnTo>
                  <a:lnTo>
                    <a:pt x="9786" y="182769"/>
                  </a:lnTo>
                  <a:lnTo>
                    <a:pt x="16310" y="182769"/>
                  </a:lnTo>
                  <a:lnTo>
                    <a:pt x="16310" y="9786"/>
                  </a:lnTo>
                  <a:lnTo>
                    <a:pt x="9786" y="97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2413050" y="1052800"/>
              <a:ext cx="3182075" cy="4324600"/>
            </a:xfrm>
            <a:custGeom>
              <a:avLst/>
              <a:gdLst/>
              <a:ahLst/>
              <a:cxnLst/>
              <a:rect l="l" t="t" r="r" b="b"/>
              <a:pathLst>
                <a:path w="127283" h="172984" extrusionOk="0">
                  <a:moveTo>
                    <a:pt x="0" y="0"/>
                  </a:moveTo>
                  <a:lnTo>
                    <a:pt x="0" y="172983"/>
                  </a:lnTo>
                  <a:lnTo>
                    <a:pt x="127283" y="172983"/>
                  </a:lnTo>
                  <a:lnTo>
                    <a:pt x="12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4289500" y="1052800"/>
              <a:ext cx="653225" cy="2039575"/>
            </a:xfrm>
            <a:custGeom>
              <a:avLst/>
              <a:gdLst/>
              <a:ahLst/>
              <a:cxnLst/>
              <a:rect l="l" t="t" r="r" b="b"/>
              <a:pathLst>
                <a:path w="26129" h="81583" extrusionOk="0">
                  <a:moveTo>
                    <a:pt x="0" y="0"/>
                  </a:moveTo>
                  <a:lnTo>
                    <a:pt x="0" y="81583"/>
                  </a:lnTo>
                  <a:lnTo>
                    <a:pt x="26129" y="81583"/>
                  </a:lnTo>
                  <a:lnTo>
                    <a:pt x="26129"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1924550" y="238125"/>
              <a:ext cx="3751325" cy="5219200"/>
            </a:xfrm>
            <a:custGeom>
              <a:avLst/>
              <a:gdLst/>
              <a:ahLst/>
              <a:cxnLst/>
              <a:rect l="l" t="t" r="r" b="b"/>
              <a:pathLst>
                <a:path w="150053" h="208768" extrusionOk="0">
                  <a:moveTo>
                    <a:pt x="17909" y="0"/>
                  </a:moveTo>
                  <a:cubicBezTo>
                    <a:pt x="8580" y="0"/>
                    <a:pt x="849" y="7111"/>
                    <a:pt x="34" y="16212"/>
                  </a:cubicBezTo>
                  <a:lnTo>
                    <a:pt x="1" y="192490"/>
                  </a:lnTo>
                  <a:cubicBezTo>
                    <a:pt x="1" y="201460"/>
                    <a:pt x="7308" y="208767"/>
                    <a:pt x="16278" y="208767"/>
                  </a:cubicBezTo>
                  <a:lnTo>
                    <a:pt x="150052" y="208767"/>
                  </a:lnTo>
                  <a:lnTo>
                    <a:pt x="150052" y="29358"/>
                  </a:lnTo>
                  <a:lnTo>
                    <a:pt x="127251" y="29358"/>
                  </a:lnTo>
                  <a:lnTo>
                    <a:pt x="127251" y="35784"/>
                  </a:lnTo>
                  <a:lnTo>
                    <a:pt x="143626" y="35784"/>
                  </a:lnTo>
                  <a:lnTo>
                    <a:pt x="143626" y="202341"/>
                  </a:lnTo>
                  <a:lnTo>
                    <a:pt x="16278" y="202341"/>
                  </a:lnTo>
                  <a:cubicBezTo>
                    <a:pt x="10863" y="202341"/>
                    <a:pt x="6427" y="197937"/>
                    <a:pt x="6427" y="192490"/>
                  </a:cubicBezTo>
                  <a:lnTo>
                    <a:pt x="6427" y="31609"/>
                  </a:lnTo>
                  <a:cubicBezTo>
                    <a:pt x="9559" y="34218"/>
                    <a:pt x="13538" y="35784"/>
                    <a:pt x="17909" y="35784"/>
                  </a:cubicBezTo>
                  <a:lnTo>
                    <a:pt x="88075" y="35784"/>
                  </a:lnTo>
                  <a:lnTo>
                    <a:pt x="88075" y="29358"/>
                  </a:lnTo>
                  <a:lnTo>
                    <a:pt x="17909" y="29358"/>
                  </a:lnTo>
                  <a:cubicBezTo>
                    <a:pt x="11581" y="29358"/>
                    <a:pt x="6427" y="24237"/>
                    <a:pt x="6427" y="17908"/>
                  </a:cubicBezTo>
                  <a:cubicBezTo>
                    <a:pt x="6427" y="11580"/>
                    <a:pt x="11581" y="6426"/>
                    <a:pt x="17909" y="6426"/>
                  </a:cubicBezTo>
                  <a:lnTo>
                    <a:pt x="137037" y="6426"/>
                  </a:lnTo>
                  <a:lnTo>
                    <a:pt x="1370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249950" y="482750"/>
              <a:ext cx="3018975" cy="160700"/>
            </a:xfrm>
            <a:custGeom>
              <a:avLst/>
              <a:gdLst/>
              <a:ahLst/>
              <a:cxnLst/>
              <a:rect l="l" t="t" r="r" b="b"/>
              <a:pathLst>
                <a:path w="120759" h="6428" extrusionOk="0">
                  <a:moveTo>
                    <a:pt x="0" y="1"/>
                  </a:moveTo>
                  <a:lnTo>
                    <a:pt x="0" y="6427"/>
                  </a:lnTo>
                  <a:lnTo>
                    <a:pt x="120759" y="6427"/>
                  </a:lnTo>
                  <a:lnTo>
                    <a:pt x="120759"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249950" y="727400"/>
              <a:ext cx="3182075" cy="160700"/>
            </a:xfrm>
            <a:custGeom>
              <a:avLst/>
              <a:gdLst/>
              <a:ahLst/>
              <a:cxnLst/>
              <a:rect l="l" t="t" r="r" b="b"/>
              <a:pathLst>
                <a:path w="127283" h="6428" extrusionOk="0">
                  <a:moveTo>
                    <a:pt x="0" y="1"/>
                  </a:moveTo>
                  <a:lnTo>
                    <a:pt x="0" y="6427"/>
                  </a:lnTo>
                  <a:lnTo>
                    <a:pt x="127283" y="6427"/>
                  </a:lnTo>
                  <a:lnTo>
                    <a:pt x="127283"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209575" y="972050"/>
              <a:ext cx="813075" cy="2331550"/>
            </a:xfrm>
            <a:custGeom>
              <a:avLst/>
              <a:gdLst/>
              <a:ahLst/>
              <a:cxnLst/>
              <a:rect l="l" t="t" r="r" b="b"/>
              <a:pathLst>
                <a:path w="32523" h="93262" extrusionOk="0">
                  <a:moveTo>
                    <a:pt x="26097" y="6427"/>
                  </a:moveTo>
                  <a:lnTo>
                    <a:pt x="26097" y="82888"/>
                  </a:lnTo>
                  <a:lnTo>
                    <a:pt x="16278" y="77962"/>
                  </a:lnTo>
                  <a:lnTo>
                    <a:pt x="6427" y="82888"/>
                  </a:lnTo>
                  <a:lnTo>
                    <a:pt x="6427" y="6427"/>
                  </a:lnTo>
                  <a:close/>
                  <a:moveTo>
                    <a:pt x="1" y="1"/>
                  </a:moveTo>
                  <a:lnTo>
                    <a:pt x="1" y="93261"/>
                  </a:lnTo>
                  <a:lnTo>
                    <a:pt x="16278" y="85139"/>
                  </a:lnTo>
                  <a:lnTo>
                    <a:pt x="32523" y="93261"/>
                  </a:lnTo>
                  <a:lnTo>
                    <a:pt x="325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2333125" y="1215900"/>
              <a:ext cx="160675" cy="3998400"/>
            </a:xfrm>
            <a:custGeom>
              <a:avLst/>
              <a:gdLst/>
              <a:ahLst/>
              <a:cxnLst/>
              <a:rect l="l" t="t" r="r" b="b"/>
              <a:pathLst>
                <a:path w="6427" h="159936" extrusionOk="0">
                  <a:moveTo>
                    <a:pt x="0" y="0"/>
                  </a:moveTo>
                  <a:lnTo>
                    <a:pt x="0" y="159935"/>
                  </a:lnTo>
                  <a:lnTo>
                    <a:pt x="6427" y="159935"/>
                  </a:lnTo>
                  <a:lnTo>
                    <a:pt x="6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2739250" y="1380625"/>
              <a:ext cx="816325" cy="160675"/>
            </a:xfrm>
            <a:custGeom>
              <a:avLst/>
              <a:gdLst/>
              <a:ahLst/>
              <a:cxnLst/>
              <a:rect l="l" t="t" r="r" b="b"/>
              <a:pathLst>
                <a:path w="32653" h="6427" extrusionOk="0">
                  <a:moveTo>
                    <a:pt x="0" y="0"/>
                  </a:moveTo>
                  <a:lnTo>
                    <a:pt x="0" y="6427"/>
                  </a:lnTo>
                  <a:lnTo>
                    <a:pt x="32653" y="6427"/>
                  </a:lnTo>
                  <a:lnTo>
                    <a:pt x="32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4371050" y="4888900"/>
              <a:ext cx="163125" cy="160675"/>
            </a:xfrm>
            <a:custGeom>
              <a:avLst/>
              <a:gdLst/>
              <a:ahLst/>
              <a:cxnLst/>
              <a:rect l="l" t="t" r="r" b="b"/>
              <a:pathLst>
                <a:path w="6525" h="6427" extrusionOk="0">
                  <a:moveTo>
                    <a:pt x="0" y="0"/>
                  </a:moveTo>
                  <a:lnTo>
                    <a:pt x="0" y="6426"/>
                  </a:lnTo>
                  <a:lnTo>
                    <a:pt x="6524" y="6426"/>
                  </a:lnTo>
                  <a:lnTo>
                    <a:pt x="6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4698075" y="4888900"/>
              <a:ext cx="163100" cy="160675"/>
            </a:xfrm>
            <a:custGeom>
              <a:avLst/>
              <a:gdLst/>
              <a:ahLst/>
              <a:cxnLst/>
              <a:rect l="l" t="t" r="r" b="b"/>
              <a:pathLst>
                <a:path w="6524" h="6427" extrusionOk="0">
                  <a:moveTo>
                    <a:pt x="0" y="0"/>
                  </a:moveTo>
                  <a:lnTo>
                    <a:pt x="0" y="6426"/>
                  </a:lnTo>
                  <a:lnTo>
                    <a:pt x="6524" y="6426"/>
                  </a:lnTo>
                  <a:lnTo>
                    <a:pt x="6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5024250" y="4888900"/>
              <a:ext cx="163125" cy="160675"/>
            </a:xfrm>
            <a:custGeom>
              <a:avLst/>
              <a:gdLst/>
              <a:ahLst/>
              <a:cxnLst/>
              <a:rect l="l" t="t" r="r" b="b"/>
              <a:pathLst>
                <a:path w="6525" h="6427" extrusionOk="0">
                  <a:moveTo>
                    <a:pt x="1" y="0"/>
                  </a:moveTo>
                  <a:lnTo>
                    <a:pt x="1" y="6426"/>
                  </a:lnTo>
                  <a:lnTo>
                    <a:pt x="6525" y="6426"/>
                  </a:lnTo>
                  <a:lnTo>
                    <a:pt x="6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2739250" y="1706825"/>
              <a:ext cx="490125" cy="160675"/>
            </a:xfrm>
            <a:custGeom>
              <a:avLst/>
              <a:gdLst/>
              <a:ahLst/>
              <a:cxnLst/>
              <a:rect l="l" t="t" r="r" b="b"/>
              <a:pathLst>
                <a:path w="19605" h="6427" extrusionOk="0">
                  <a:moveTo>
                    <a:pt x="0" y="0"/>
                  </a:moveTo>
                  <a:lnTo>
                    <a:pt x="0" y="6426"/>
                  </a:lnTo>
                  <a:lnTo>
                    <a:pt x="19605" y="6426"/>
                  </a:lnTo>
                  <a:lnTo>
                    <a:pt x="196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2739250" y="2033025"/>
              <a:ext cx="490125" cy="160675"/>
            </a:xfrm>
            <a:custGeom>
              <a:avLst/>
              <a:gdLst/>
              <a:ahLst/>
              <a:cxnLst/>
              <a:rect l="l" t="t" r="r" b="b"/>
              <a:pathLst>
                <a:path w="19605" h="6427" extrusionOk="0">
                  <a:moveTo>
                    <a:pt x="0" y="0"/>
                  </a:moveTo>
                  <a:lnTo>
                    <a:pt x="0" y="6426"/>
                  </a:lnTo>
                  <a:lnTo>
                    <a:pt x="19605" y="6426"/>
                  </a:lnTo>
                  <a:lnTo>
                    <a:pt x="196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2054;p50"/>
          <p:cNvGrpSpPr/>
          <p:nvPr/>
        </p:nvGrpSpPr>
        <p:grpSpPr>
          <a:xfrm>
            <a:off x="4050579" y="1026150"/>
            <a:ext cx="763392" cy="771595"/>
            <a:chOff x="6166938" y="3334675"/>
            <a:chExt cx="492450" cy="512038"/>
          </a:xfrm>
        </p:grpSpPr>
        <p:sp>
          <p:nvSpPr>
            <p:cNvPr id="67" name="Google Shape;2055;p50"/>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56;p50"/>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57;p50"/>
            <p:cNvSpPr/>
            <p:nvPr/>
          </p:nvSpPr>
          <p:spPr>
            <a:xfrm>
              <a:off x="6245940" y="3438363"/>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58;p50"/>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59;p50"/>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60;p50"/>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61;p50"/>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62;p50"/>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63;p50"/>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707;p50"/>
          <p:cNvGrpSpPr/>
          <p:nvPr/>
        </p:nvGrpSpPr>
        <p:grpSpPr>
          <a:xfrm>
            <a:off x="6780090" y="1019320"/>
            <a:ext cx="1078184" cy="776610"/>
            <a:chOff x="3220188" y="3396100"/>
            <a:chExt cx="492025" cy="370450"/>
          </a:xfrm>
        </p:grpSpPr>
        <p:sp>
          <p:nvSpPr>
            <p:cNvPr id="77" name="Google Shape;1708;p50"/>
            <p:cNvSpPr/>
            <p:nvPr/>
          </p:nvSpPr>
          <p:spPr>
            <a:xfrm>
              <a:off x="3227613" y="3403525"/>
              <a:ext cx="477200" cy="356050"/>
            </a:xfrm>
            <a:custGeom>
              <a:avLst/>
              <a:gdLst/>
              <a:ahLst/>
              <a:cxnLst/>
              <a:rect l="l" t="t" r="r" b="b"/>
              <a:pathLst>
                <a:path w="19088" h="14242" extrusionOk="0">
                  <a:moveTo>
                    <a:pt x="0" y="0"/>
                  </a:moveTo>
                  <a:lnTo>
                    <a:pt x="0" y="14241"/>
                  </a:lnTo>
                  <a:lnTo>
                    <a:pt x="19087" y="14241"/>
                  </a:lnTo>
                  <a:lnTo>
                    <a:pt x="19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9;p50"/>
            <p:cNvSpPr/>
            <p:nvPr/>
          </p:nvSpPr>
          <p:spPr>
            <a:xfrm>
              <a:off x="3227613" y="3403525"/>
              <a:ext cx="137725" cy="356050"/>
            </a:xfrm>
            <a:custGeom>
              <a:avLst/>
              <a:gdLst/>
              <a:ahLst/>
              <a:cxnLst/>
              <a:rect l="l" t="t" r="r" b="b"/>
              <a:pathLst>
                <a:path w="5509" h="14242" extrusionOk="0">
                  <a:moveTo>
                    <a:pt x="0" y="0"/>
                  </a:moveTo>
                  <a:lnTo>
                    <a:pt x="0" y="14241"/>
                  </a:lnTo>
                  <a:lnTo>
                    <a:pt x="5508" y="14241"/>
                  </a:lnTo>
                  <a:lnTo>
                    <a:pt x="5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10;p50"/>
            <p:cNvSpPr/>
            <p:nvPr/>
          </p:nvSpPr>
          <p:spPr>
            <a:xfrm>
              <a:off x="3258113" y="3434450"/>
              <a:ext cx="416200" cy="294175"/>
            </a:xfrm>
            <a:custGeom>
              <a:avLst/>
              <a:gdLst/>
              <a:ahLst/>
              <a:cxnLst/>
              <a:rect l="l" t="t" r="r" b="b"/>
              <a:pathLst>
                <a:path w="16648" h="11767" extrusionOk="0">
                  <a:moveTo>
                    <a:pt x="0" y="1"/>
                  </a:moveTo>
                  <a:lnTo>
                    <a:pt x="0" y="11767"/>
                  </a:lnTo>
                  <a:lnTo>
                    <a:pt x="16647" y="11767"/>
                  </a:lnTo>
                  <a:lnTo>
                    <a:pt x="16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11;p50"/>
            <p:cNvSpPr/>
            <p:nvPr/>
          </p:nvSpPr>
          <p:spPr>
            <a:xfrm>
              <a:off x="3365313" y="3434450"/>
              <a:ext cx="30950" cy="194400"/>
            </a:xfrm>
            <a:custGeom>
              <a:avLst/>
              <a:gdLst/>
              <a:ahLst/>
              <a:cxnLst/>
              <a:rect l="l" t="t" r="r" b="b"/>
              <a:pathLst>
                <a:path w="1238" h="7776" extrusionOk="0">
                  <a:moveTo>
                    <a:pt x="0" y="1"/>
                  </a:moveTo>
                  <a:lnTo>
                    <a:pt x="0" y="7775"/>
                  </a:lnTo>
                  <a:lnTo>
                    <a:pt x="1238" y="7775"/>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12;p50"/>
            <p:cNvSpPr/>
            <p:nvPr/>
          </p:nvSpPr>
          <p:spPr>
            <a:xfrm>
              <a:off x="3251138" y="3427050"/>
              <a:ext cx="430125" cy="309000"/>
            </a:xfrm>
            <a:custGeom>
              <a:avLst/>
              <a:gdLst/>
              <a:ahLst/>
              <a:cxnLst/>
              <a:rect l="l" t="t" r="r" b="b"/>
              <a:pathLst>
                <a:path w="17205" h="12360" extrusionOk="0">
                  <a:moveTo>
                    <a:pt x="0" y="0"/>
                  </a:moveTo>
                  <a:lnTo>
                    <a:pt x="0" y="12359"/>
                  </a:lnTo>
                  <a:lnTo>
                    <a:pt x="17205" y="12359"/>
                  </a:lnTo>
                  <a:lnTo>
                    <a:pt x="17205" y="0"/>
                  </a:lnTo>
                  <a:lnTo>
                    <a:pt x="6467" y="0"/>
                  </a:lnTo>
                  <a:lnTo>
                    <a:pt x="6467" y="663"/>
                  </a:lnTo>
                  <a:lnTo>
                    <a:pt x="16630" y="663"/>
                  </a:lnTo>
                  <a:lnTo>
                    <a:pt x="16630" y="11766"/>
                  </a:lnTo>
                  <a:lnTo>
                    <a:pt x="576" y="11766"/>
                  </a:lnTo>
                  <a:lnTo>
                    <a:pt x="576" y="663"/>
                  </a:lnTo>
                  <a:lnTo>
                    <a:pt x="3992" y="663"/>
                  </a:lnTo>
                  <a:lnTo>
                    <a:pt x="3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13;p50"/>
            <p:cNvSpPr/>
            <p:nvPr/>
          </p:nvSpPr>
          <p:spPr>
            <a:xfrm>
              <a:off x="3458138" y="3450575"/>
              <a:ext cx="16150" cy="261500"/>
            </a:xfrm>
            <a:custGeom>
              <a:avLst/>
              <a:gdLst/>
              <a:ahLst/>
              <a:cxnLst/>
              <a:rect l="l" t="t" r="r" b="b"/>
              <a:pathLst>
                <a:path w="646" h="10460" extrusionOk="0">
                  <a:moveTo>
                    <a:pt x="0" y="1"/>
                  </a:moveTo>
                  <a:lnTo>
                    <a:pt x="0" y="10459"/>
                  </a:lnTo>
                  <a:lnTo>
                    <a:pt x="645" y="10459"/>
                  </a:lnTo>
                  <a:lnTo>
                    <a:pt x="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4;p50"/>
            <p:cNvSpPr/>
            <p:nvPr/>
          </p:nvSpPr>
          <p:spPr>
            <a:xfrm>
              <a:off x="3220188" y="3396100"/>
              <a:ext cx="492025" cy="370450"/>
            </a:xfrm>
            <a:custGeom>
              <a:avLst/>
              <a:gdLst/>
              <a:ahLst/>
              <a:cxnLst/>
              <a:rect l="l" t="t" r="r" b="b"/>
              <a:pathLst>
                <a:path w="19681" h="14818" extrusionOk="0">
                  <a:moveTo>
                    <a:pt x="19105" y="663"/>
                  </a:moveTo>
                  <a:lnTo>
                    <a:pt x="19105" y="14242"/>
                  </a:lnTo>
                  <a:lnTo>
                    <a:pt x="10163" y="14242"/>
                  </a:lnTo>
                  <a:lnTo>
                    <a:pt x="10163" y="13876"/>
                  </a:lnTo>
                  <a:lnTo>
                    <a:pt x="9518" y="13876"/>
                  </a:lnTo>
                  <a:lnTo>
                    <a:pt x="9518" y="14242"/>
                  </a:lnTo>
                  <a:lnTo>
                    <a:pt x="576" y="14242"/>
                  </a:lnTo>
                  <a:lnTo>
                    <a:pt x="576" y="663"/>
                  </a:lnTo>
                  <a:lnTo>
                    <a:pt x="9518" y="663"/>
                  </a:lnTo>
                  <a:lnTo>
                    <a:pt x="9518" y="960"/>
                  </a:lnTo>
                  <a:lnTo>
                    <a:pt x="10163" y="960"/>
                  </a:lnTo>
                  <a:lnTo>
                    <a:pt x="10163" y="663"/>
                  </a:lnTo>
                  <a:close/>
                  <a:moveTo>
                    <a:pt x="1" y="1"/>
                  </a:moveTo>
                  <a:lnTo>
                    <a:pt x="1" y="14817"/>
                  </a:lnTo>
                  <a:lnTo>
                    <a:pt x="19681" y="14817"/>
                  </a:lnTo>
                  <a:lnTo>
                    <a:pt x="19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5;p50"/>
            <p:cNvSpPr/>
            <p:nvPr/>
          </p:nvSpPr>
          <p:spPr>
            <a:xfrm>
              <a:off x="3358338" y="3427050"/>
              <a:ext cx="47075" cy="227075"/>
            </a:xfrm>
            <a:custGeom>
              <a:avLst/>
              <a:gdLst/>
              <a:ahLst/>
              <a:cxnLst/>
              <a:rect l="l" t="t" r="r" b="b"/>
              <a:pathLst>
                <a:path w="1883" h="9083" extrusionOk="0">
                  <a:moveTo>
                    <a:pt x="1221" y="663"/>
                  </a:moveTo>
                  <a:lnTo>
                    <a:pt x="1221" y="7635"/>
                  </a:lnTo>
                  <a:lnTo>
                    <a:pt x="942" y="7269"/>
                  </a:lnTo>
                  <a:lnTo>
                    <a:pt x="645" y="7635"/>
                  </a:lnTo>
                  <a:lnTo>
                    <a:pt x="645" y="663"/>
                  </a:lnTo>
                  <a:close/>
                  <a:moveTo>
                    <a:pt x="0" y="0"/>
                  </a:moveTo>
                  <a:lnTo>
                    <a:pt x="0" y="9082"/>
                  </a:lnTo>
                  <a:lnTo>
                    <a:pt x="942" y="8141"/>
                  </a:lnTo>
                  <a:lnTo>
                    <a:pt x="1883" y="9082"/>
                  </a:lnTo>
                  <a:lnTo>
                    <a:pt x="1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6;p50"/>
            <p:cNvSpPr/>
            <p:nvPr/>
          </p:nvSpPr>
          <p:spPr>
            <a:xfrm>
              <a:off x="3289038" y="3465400"/>
              <a:ext cx="61925" cy="16150"/>
            </a:xfrm>
            <a:custGeom>
              <a:avLst/>
              <a:gdLst/>
              <a:ahLst/>
              <a:cxnLst/>
              <a:rect l="l" t="t" r="r" b="b"/>
              <a:pathLst>
                <a:path w="2477" h="646"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7;p50"/>
            <p:cNvSpPr/>
            <p:nvPr/>
          </p:nvSpPr>
          <p:spPr>
            <a:xfrm>
              <a:off x="3412813" y="3465400"/>
              <a:ext cx="23550" cy="16150"/>
            </a:xfrm>
            <a:custGeom>
              <a:avLst/>
              <a:gdLst/>
              <a:ahLst/>
              <a:cxnLst/>
              <a:rect l="l" t="t" r="r" b="b"/>
              <a:pathLst>
                <a:path w="942" h="646"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8;p50"/>
            <p:cNvSpPr/>
            <p:nvPr/>
          </p:nvSpPr>
          <p:spPr>
            <a:xfrm>
              <a:off x="3289038" y="3496350"/>
              <a:ext cx="38375" cy="16125"/>
            </a:xfrm>
            <a:custGeom>
              <a:avLst/>
              <a:gdLst/>
              <a:ahLst/>
              <a:cxnLst/>
              <a:rect l="l" t="t" r="r" b="b"/>
              <a:pathLst>
                <a:path w="1535" h="645" extrusionOk="0">
                  <a:moveTo>
                    <a:pt x="1" y="0"/>
                  </a:moveTo>
                  <a:lnTo>
                    <a:pt x="1" y="645"/>
                  </a:lnTo>
                  <a:lnTo>
                    <a:pt x="1535" y="645"/>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9;p50"/>
            <p:cNvSpPr/>
            <p:nvPr/>
          </p:nvSpPr>
          <p:spPr>
            <a:xfrm>
              <a:off x="3334363" y="3496350"/>
              <a:ext cx="16600" cy="16125"/>
            </a:xfrm>
            <a:custGeom>
              <a:avLst/>
              <a:gdLst/>
              <a:ahLst/>
              <a:cxnLst/>
              <a:rect l="l" t="t" r="r" b="b"/>
              <a:pathLst>
                <a:path w="664" h="645" extrusionOk="0">
                  <a:moveTo>
                    <a:pt x="1" y="0"/>
                  </a:moveTo>
                  <a:lnTo>
                    <a:pt x="1" y="645"/>
                  </a:lnTo>
                  <a:lnTo>
                    <a:pt x="663" y="645"/>
                  </a:lnTo>
                  <a:lnTo>
                    <a:pt x="6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20;p50"/>
            <p:cNvSpPr/>
            <p:nvPr/>
          </p:nvSpPr>
          <p:spPr>
            <a:xfrm>
              <a:off x="3412813" y="3496350"/>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21;p50"/>
            <p:cNvSpPr/>
            <p:nvPr/>
          </p:nvSpPr>
          <p:spPr>
            <a:xfrm>
              <a:off x="3289038" y="3526850"/>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22;p50"/>
            <p:cNvSpPr/>
            <p:nvPr/>
          </p:nvSpPr>
          <p:spPr>
            <a:xfrm>
              <a:off x="3289038" y="3557775"/>
              <a:ext cx="14850" cy="16600"/>
            </a:xfrm>
            <a:custGeom>
              <a:avLst/>
              <a:gdLst/>
              <a:ahLst/>
              <a:cxnLst/>
              <a:rect l="l" t="t" r="r" b="b"/>
              <a:pathLst>
                <a:path w="594" h="664" extrusionOk="0">
                  <a:moveTo>
                    <a:pt x="1" y="1"/>
                  </a:moveTo>
                  <a:lnTo>
                    <a:pt x="1" y="663"/>
                  </a:lnTo>
                  <a:lnTo>
                    <a:pt x="594" y="663"/>
                  </a:lnTo>
                  <a:lnTo>
                    <a:pt x="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23;p50"/>
            <p:cNvSpPr/>
            <p:nvPr/>
          </p:nvSpPr>
          <p:spPr>
            <a:xfrm>
              <a:off x="3312588" y="3557775"/>
              <a:ext cx="38375" cy="16600"/>
            </a:xfrm>
            <a:custGeom>
              <a:avLst/>
              <a:gdLst/>
              <a:ahLst/>
              <a:cxnLst/>
              <a:rect l="l" t="t" r="r" b="b"/>
              <a:pathLst>
                <a:path w="1535" h="664" extrusionOk="0">
                  <a:moveTo>
                    <a:pt x="0" y="1"/>
                  </a:moveTo>
                  <a:lnTo>
                    <a:pt x="0" y="663"/>
                  </a:lnTo>
                  <a:lnTo>
                    <a:pt x="1534" y="663"/>
                  </a:lnTo>
                  <a:lnTo>
                    <a:pt x="1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24;p50"/>
            <p:cNvSpPr/>
            <p:nvPr/>
          </p:nvSpPr>
          <p:spPr>
            <a:xfrm>
              <a:off x="3412813" y="3526850"/>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25;p50"/>
            <p:cNvSpPr/>
            <p:nvPr/>
          </p:nvSpPr>
          <p:spPr>
            <a:xfrm>
              <a:off x="3412813" y="3557775"/>
              <a:ext cx="23550" cy="16600"/>
            </a:xfrm>
            <a:custGeom>
              <a:avLst/>
              <a:gdLst/>
              <a:ahLst/>
              <a:cxnLst/>
              <a:rect l="l" t="t" r="r" b="b"/>
              <a:pathLst>
                <a:path w="942" h="664" extrusionOk="0">
                  <a:moveTo>
                    <a:pt x="0" y="1"/>
                  </a:moveTo>
                  <a:lnTo>
                    <a:pt x="0" y="663"/>
                  </a:lnTo>
                  <a:lnTo>
                    <a:pt x="942" y="663"/>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26;p50"/>
            <p:cNvSpPr/>
            <p:nvPr/>
          </p:nvSpPr>
          <p:spPr>
            <a:xfrm>
              <a:off x="3289038" y="3588725"/>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27;p50"/>
            <p:cNvSpPr/>
            <p:nvPr/>
          </p:nvSpPr>
          <p:spPr>
            <a:xfrm>
              <a:off x="3289038" y="3619675"/>
              <a:ext cx="61925" cy="16125"/>
            </a:xfrm>
            <a:custGeom>
              <a:avLst/>
              <a:gdLst/>
              <a:ahLst/>
              <a:cxnLst/>
              <a:rect l="l" t="t" r="r" b="b"/>
              <a:pathLst>
                <a:path w="2477" h="645"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28;p50"/>
            <p:cNvSpPr/>
            <p:nvPr/>
          </p:nvSpPr>
          <p:spPr>
            <a:xfrm>
              <a:off x="3289038" y="3650600"/>
              <a:ext cx="61925" cy="16150"/>
            </a:xfrm>
            <a:custGeom>
              <a:avLst/>
              <a:gdLst/>
              <a:ahLst/>
              <a:cxnLst/>
              <a:rect l="l" t="t" r="r" b="b"/>
              <a:pathLst>
                <a:path w="2477" h="646" extrusionOk="0">
                  <a:moveTo>
                    <a:pt x="1" y="1"/>
                  </a:moveTo>
                  <a:lnTo>
                    <a:pt x="1" y="646"/>
                  </a:lnTo>
                  <a:lnTo>
                    <a:pt x="2476" y="646"/>
                  </a:lnTo>
                  <a:lnTo>
                    <a:pt x="24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29;p50"/>
            <p:cNvSpPr/>
            <p:nvPr/>
          </p:nvSpPr>
          <p:spPr>
            <a:xfrm>
              <a:off x="3374463" y="3650600"/>
              <a:ext cx="14400" cy="16150"/>
            </a:xfrm>
            <a:custGeom>
              <a:avLst/>
              <a:gdLst/>
              <a:ahLst/>
              <a:cxnLst/>
              <a:rect l="l" t="t" r="r" b="b"/>
              <a:pathLst>
                <a:path w="576" h="646" extrusionOk="0">
                  <a:moveTo>
                    <a:pt x="0" y="1"/>
                  </a:moveTo>
                  <a:lnTo>
                    <a:pt x="0" y="646"/>
                  </a:lnTo>
                  <a:lnTo>
                    <a:pt x="576" y="646"/>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30;p50"/>
            <p:cNvSpPr/>
            <p:nvPr/>
          </p:nvSpPr>
          <p:spPr>
            <a:xfrm>
              <a:off x="3412813" y="3650600"/>
              <a:ext cx="23550" cy="16150"/>
            </a:xfrm>
            <a:custGeom>
              <a:avLst/>
              <a:gdLst/>
              <a:ahLst/>
              <a:cxnLst/>
              <a:rect l="l" t="t" r="r" b="b"/>
              <a:pathLst>
                <a:path w="942" h="646" extrusionOk="0">
                  <a:moveTo>
                    <a:pt x="0" y="1"/>
                  </a:moveTo>
                  <a:lnTo>
                    <a:pt x="0" y="646"/>
                  </a:lnTo>
                  <a:lnTo>
                    <a:pt x="942" y="646"/>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31;p50"/>
            <p:cNvSpPr/>
            <p:nvPr/>
          </p:nvSpPr>
          <p:spPr>
            <a:xfrm>
              <a:off x="3412813" y="3619675"/>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32;p50"/>
            <p:cNvSpPr/>
            <p:nvPr/>
          </p:nvSpPr>
          <p:spPr>
            <a:xfrm>
              <a:off x="3412813" y="3588725"/>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33;p50"/>
            <p:cNvSpPr/>
            <p:nvPr/>
          </p:nvSpPr>
          <p:spPr>
            <a:xfrm>
              <a:off x="3289038" y="3681550"/>
              <a:ext cx="147325" cy="16150"/>
            </a:xfrm>
            <a:custGeom>
              <a:avLst/>
              <a:gdLst/>
              <a:ahLst/>
              <a:cxnLst/>
              <a:rect l="l" t="t" r="r" b="b"/>
              <a:pathLst>
                <a:path w="5893" h="646" extrusionOk="0">
                  <a:moveTo>
                    <a:pt x="1" y="0"/>
                  </a:moveTo>
                  <a:lnTo>
                    <a:pt x="1" y="645"/>
                  </a:lnTo>
                  <a:lnTo>
                    <a:pt x="5893" y="645"/>
                  </a:lnTo>
                  <a:lnTo>
                    <a:pt x="58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34;p50"/>
            <p:cNvSpPr/>
            <p:nvPr/>
          </p:nvSpPr>
          <p:spPr>
            <a:xfrm>
              <a:off x="3497788" y="368155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35;p50"/>
            <p:cNvSpPr/>
            <p:nvPr/>
          </p:nvSpPr>
          <p:spPr>
            <a:xfrm>
              <a:off x="3497788" y="3650600"/>
              <a:ext cx="30975" cy="16150"/>
            </a:xfrm>
            <a:custGeom>
              <a:avLst/>
              <a:gdLst/>
              <a:ahLst/>
              <a:cxnLst/>
              <a:rect l="l" t="t" r="r" b="b"/>
              <a:pathLst>
                <a:path w="1239" h="646" extrusionOk="0">
                  <a:moveTo>
                    <a:pt x="0" y="1"/>
                  </a:moveTo>
                  <a:lnTo>
                    <a:pt x="0" y="646"/>
                  </a:lnTo>
                  <a:lnTo>
                    <a:pt x="1238" y="646"/>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36;p50"/>
            <p:cNvSpPr/>
            <p:nvPr/>
          </p:nvSpPr>
          <p:spPr>
            <a:xfrm>
              <a:off x="3536138" y="3650600"/>
              <a:ext cx="107225" cy="16150"/>
            </a:xfrm>
            <a:custGeom>
              <a:avLst/>
              <a:gdLst/>
              <a:ahLst/>
              <a:cxnLst/>
              <a:rect l="l" t="t" r="r" b="b"/>
              <a:pathLst>
                <a:path w="4289" h="646" extrusionOk="0">
                  <a:moveTo>
                    <a:pt x="0" y="1"/>
                  </a:moveTo>
                  <a:lnTo>
                    <a:pt x="0" y="646"/>
                  </a:lnTo>
                  <a:lnTo>
                    <a:pt x="4288" y="646"/>
                  </a:lnTo>
                  <a:lnTo>
                    <a:pt x="4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37;p50"/>
            <p:cNvSpPr/>
            <p:nvPr/>
          </p:nvSpPr>
          <p:spPr>
            <a:xfrm>
              <a:off x="3621538" y="3619675"/>
              <a:ext cx="21825" cy="16125"/>
            </a:xfrm>
            <a:custGeom>
              <a:avLst/>
              <a:gdLst/>
              <a:ahLst/>
              <a:cxnLst/>
              <a:rect l="l" t="t" r="r" b="b"/>
              <a:pathLst>
                <a:path w="873" h="645" extrusionOk="0">
                  <a:moveTo>
                    <a:pt x="1" y="0"/>
                  </a:moveTo>
                  <a:lnTo>
                    <a:pt x="1" y="645"/>
                  </a:lnTo>
                  <a:lnTo>
                    <a:pt x="872" y="645"/>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38;p50"/>
            <p:cNvSpPr/>
            <p:nvPr/>
          </p:nvSpPr>
          <p:spPr>
            <a:xfrm>
              <a:off x="3497788" y="3619675"/>
              <a:ext cx="114625" cy="16125"/>
            </a:xfrm>
            <a:custGeom>
              <a:avLst/>
              <a:gdLst/>
              <a:ahLst/>
              <a:cxnLst/>
              <a:rect l="l" t="t" r="r" b="b"/>
              <a:pathLst>
                <a:path w="4585" h="645" extrusionOk="0">
                  <a:moveTo>
                    <a:pt x="0" y="0"/>
                  </a:moveTo>
                  <a:lnTo>
                    <a:pt x="0" y="645"/>
                  </a:lnTo>
                  <a:lnTo>
                    <a:pt x="4585" y="645"/>
                  </a:lnTo>
                  <a:lnTo>
                    <a:pt x="4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39;p50"/>
            <p:cNvSpPr/>
            <p:nvPr/>
          </p:nvSpPr>
          <p:spPr>
            <a:xfrm>
              <a:off x="3497788" y="3588725"/>
              <a:ext cx="45775" cy="16575"/>
            </a:xfrm>
            <a:custGeom>
              <a:avLst/>
              <a:gdLst/>
              <a:ahLst/>
              <a:cxnLst/>
              <a:rect l="l" t="t" r="r" b="b"/>
              <a:pathLst>
                <a:path w="1831" h="663" extrusionOk="0">
                  <a:moveTo>
                    <a:pt x="0" y="0"/>
                  </a:moveTo>
                  <a:lnTo>
                    <a:pt x="0" y="663"/>
                  </a:lnTo>
                  <a:lnTo>
                    <a:pt x="1831" y="663"/>
                  </a:lnTo>
                  <a:lnTo>
                    <a:pt x="1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40;p50"/>
            <p:cNvSpPr/>
            <p:nvPr/>
          </p:nvSpPr>
          <p:spPr>
            <a:xfrm>
              <a:off x="3550513" y="3588725"/>
              <a:ext cx="92850" cy="16575"/>
            </a:xfrm>
            <a:custGeom>
              <a:avLst/>
              <a:gdLst/>
              <a:ahLst/>
              <a:cxnLst/>
              <a:rect l="l" t="t" r="r" b="b"/>
              <a:pathLst>
                <a:path w="3714" h="663" extrusionOk="0">
                  <a:moveTo>
                    <a:pt x="1" y="0"/>
                  </a:moveTo>
                  <a:lnTo>
                    <a:pt x="1" y="663"/>
                  </a:lnTo>
                  <a:lnTo>
                    <a:pt x="3713" y="663"/>
                  </a:lnTo>
                  <a:lnTo>
                    <a:pt x="37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41;p50"/>
            <p:cNvSpPr/>
            <p:nvPr/>
          </p:nvSpPr>
          <p:spPr>
            <a:xfrm>
              <a:off x="3497788" y="3557775"/>
              <a:ext cx="145575" cy="16600"/>
            </a:xfrm>
            <a:custGeom>
              <a:avLst/>
              <a:gdLst/>
              <a:ahLst/>
              <a:cxnLst/>
              <a:rect l="l" t="t" r="r" b="b"/>
              <a:pathLst>
                <a:path w="5823" h="664" extrusionOk="0">
                  <a:moveTo>
                    <a:pt x="0" y="1"/>
                  </a:moveTo>
                  <a:lnTo>
                    <a:pt x="0" y="663"/>
                  </a:lnTo>
                  <a:lnTo>
                    <a:pt x="5822" y="663"/>
                  </a:lnTo>
                  <a:lnTo>
                    <a:pt x="5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42;p50"/>
            <p:cNvSpPr/>
            <p:nvPr/>
          </p:nvSpPr>
          <p:spPr>
            <a:xfrm>
              <a:off x="3497788" y="3526850"/>
              <a:ext cx="30975" cy="16575"/>
            </a:xfrm>
            <a:custGeom>
              <a:avLst/>
              <a:gdLst/>
              <a:ahLst/>
              <a:cxnLst/>
              <a:rect l="l" t="t" r="r" b="b"/>
              <a:pathLst>
                <a:path w="1239" h="663" extrusionOk="0">
                  <a:moveTo>
                    <a:pt x="0" y="0"/>
                  </a:moveTo>
                  <a:lnTo>
                    <a:pt x="0" y="663"/>
                  </a:lnTo>
                  <a:lnTo>
                    <a:pt x="1238" y="66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43;p50"/>
            <p:cNvSpPr/>
            <p:nvPr/>
          </p:nvSpPr>
          <p:spPr>
            <a:xfrm>
              <a:off x="3536138" y="3526850"/>
              <a:ext cx="37925" cy="16575"/>
            </a:xfrm>
            <a:custGeom>
              <a:avLst/>
              <a:gdLst/>
              <a:ahLst/>
              <a:cxnLst/>
              <a:rect l="l" t="t" r="r" b="b"/>
              <a:pathLst>
                <a:path w="1517" h="663" extrusionOk="0">
                  <a:moveTo>
                    <a:pt x="0" y="0"/>
                  </a:moveTo>
                  <a:lnTo>
                    <a:pt x="0" y="663"/>
                  </a:lnTo>
                  <a:lnTo>
                    <a:pt x="1517" y="663"/>
                  </a:lnTo>
                  <a:lnTo>
                    <a:pt x="1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44;p50"/>
            <p:cNvSpPr/>
            <p:nvPr/>
          </p:nvSpPr>
          <p:spPr>
            <a:xfrm>
              <a:off x="3581463" y="3526850"/>
              <a:ext cx="61900" cy="16575"/>
            </a:xfrm>
            <a:custGeom>
              <a:avLst/>
              <a:gdLst/>
              <a:ahLst/>
              <a:cxnLst/>
              <a:rect l="l" t="t" r="r" b="b"/>
              <a:pathLst>
                <a:path w="2476" h="663" extrusionOk="0">
                  <a:moveTo>
                    <a:pt x="0" y="0"/>
                  </a:moveTo>
                  <a:lnTo>
                    <a:pt x="0" y="663"/>
                  </a:lnTo>
                  <a:lnTo>
                    <a:pt x="2475" y="663"/>
                  </a:lnTo>
                  <a:lnTo>
                    <a:pt x="2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45;p50"/>
            <p:cNvSpPr/>
            <p:nvPr/>
          </p:nvSpPr>
          <p:spPr>
            <a:xfrm>
              <a:off x="3497788" y="3496350"/>
              <a:ext cx="61900" cy="16125"/>
            </a:xfrm>
            <a:custGeom>
              <a:avLst/>
              <a:gdLst/>
              <a:ahLst/>
              <a:cxnLst/>
              <a:rect l="l" t="t" r="r" b="b"/>
              <a:pathLst>
                <a:path w="2476" h="645" extrusionOk="0">
                  <a:moveTo>
                    <a:pt x="0" y="0"/>
                  </a:moveTo>
                  <a:lnTo>
                    <a:pt x="0"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46;p50"/>
            <p:cNvSpPr/>
            <p:nvPr/>
          </p:nvSpPr>
          <p:spPr>
            <a:xfrm>
              <a:off x="3567063" y="3496350"/>
              <a:ext cx="76300" cy="16125"/>
            </a:xfrm>
            <a:custGeom>
              <a:avLst/>
              <a:gdLst/>
              <a:ahLst/>
              <a:cxnLst/>
              <a:rect l="l" t="t" r="r" b="b"/>
              <a:pathLst>
                <a:path w="3052" h="645" extrusionOk="0">
                  <a:moveTo>
                    <a:pt x="1" y="0"/>
                  </a:moveTo>
                  <a:lnTo>
                    <a:pt x="1" y="645"/>
                  </a:lnTo>
                  <a:lnTo>
                    <a:pt x="3051" y="645"/>
                  </a:lnTo>
                  <a:lnTo>
                    <a:pt x="30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7;p50"/>
            <p:cNvSpPr/>
            <p:nvPr/>
          </p:nvSpPr>
          <p:spPr>
            <a:xfrm>
              <a:off x="3497788" y="346540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3"/>
          <p:cNvSpPr txBox="1">
            <a:spLocks noGrp="1"/>
          </p:cNvSpPr>
          <p:nvPr>
            <p:ph type="subTitle" idx="2"/>
          </p:nvPr>
        </p:nvSpPr>
        <p:spPr>
          <a:xfrm>
            <a:off x="5559552" y="2992104"/>
            <a:ext cx="3182112" cy="1351822"/>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en" sz="2000" dirty="0" smtClean="0"/>
              <a:t>Tahapan untuk mencari buku-buku yang memiliki  cosine similarity.</a:t>
            </a:r>
            <a:endParaRPr sz="2000" dirty="0"/>
          </a:p>
        </p:txBody>
      </p:sp>
      <p:sp>
        <p:nvSpPr>
          <p:cNvPr id="719" name="Google Shape;719;p33"/>
          <p:cNvSpPr txBox="1">
            <a:spLocks noGrp="1"/>
          </p:cNvSpPr>
          <p:nvPr>
            <p:ph type="subTitle" idx="1"/>
          </p:nvPr>
        </p:nvSpPr>
        <p:spPr>
          <a:xfrm>
            <a:off x="5865204" y="2207139"/>
            <a:ext cx="2675292" cy="596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PRODUCT RECOMMENDATION</a:t>
            </a:r>
            <a:endParaRPr dirty="0"/>
          </a:p>
        </p:txBody>
      </p:sp>
      <p:sp>
        <p:nvSpPr>
          <p:cNvPr id="722" name="Google Shape;722;p33"/>
          <p:cNvSpPr txBox="1">
            <a:spLocks noGrp="1"/>
          </p:cNvSpPr>
          <p:nvPr>
            <p:ph type="subTitle" idx="5"/>
          </p:nvPr>
        </p:nvSpPr>
        <p:spPr>
          <a:xfrm>
            <a:off x="1146222" y="2251902"/>
            <a:ext cx="3084624" cy="6506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IMPLEMENTASI WORD2VEC ALGORITHM</a:t>
            </a:r>
            <a:endParaRPr dirty="0"/>
          </a:p>
        </p:txBody>
      </p:sp>
      <p:sp>
        <p:nvSpPr>
          <p:cNvPr id="723" name="Google Shape;723;p33"/>
          <p:cNvSpPr txBox="1">
            <a:spLocks noGrp="1"/>
          </p:cNvSpPr>
          <p:nvPr>
            <p:ph type="subTitle" idx="6"/>
          </p:nvPr>
        </p:nvSpPr>
        <p:spPr>
          <a:xfrm>
            <a:off x="742651" y="3131135"/>
            <a:ext cx="4139010" cy="1212791"/>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AutoNum type="arabicPeriod"/>
            </a:pPr>
            <a:r>
              <a:rPr lang="en" sz="1800" dirty="0" smtClean="0"/>
              <a:t>Word Embedding Using Word2Vec</a:t>
            </a:r>
          </a:p>
          <a:p>
            <a:pPr marL="342900" lvl="0" algn="l" rtl="0">
              <a:spcBef>
                <a:spcPts val="0"/>
              </a:spcBef>
              <a:spcAft>
                <a:spcPts val="0"/>
              </a:spcAft>
              <a:buAutoNum type="arabicPeriod"/>
            </a:pPr>
            <a:r>
              <a:rPr lang="en" sz="1800" dirty="0" smtClean="0"/>
              <a:t>Get Similarity</a:t>
            </a:r>
          </a:p>
          <a:p>
            <a:pPr marL="342900" lvl="0" algn="l" rtl="0">
              <a:spcBef>
                <a:spcPts val="0"/>
              </a:spcBef>
              <a:spcAft>
                <a:spcPts val="0"/>
              </a:spcAft>
              <a:buAutoNum type="arabicPeriod"/>
            </a:pPr>
            <a:r>
              <a:rPr lang="en" sz="1800" dirty="0" smtClean="0"/>
              <a:t>Get Vector</a:t>
            </a:r>
          </a:p>
          <a:p>
            <a:pPr marL="342900" lvl="0" algn="l" rtl="0">
              <a:spcBef>
                <a:spcPts val="0"/>
              </a:spcBef>
              <a:spcAft>
                <a:spcPts val="0"/>
              </a:spcAft>
              <a:buAutoNum type="arabicPeriod"/>
            </a:pPr>
            <a:r>
              <a:rPr lang="en" sz="1800" dirty="0" smtClean="0"/>
              <a:t>Get Cosine Similarity</a:t>
            </a:r>
            <a:endParaRPr sz="1800" dirty="0"/>
          </a:p>
        </p:txBody>
      </p:sp>
      <p:grpSp>
        <p:nvGrpSpPr>
          <p:cNvPr id="68" name="Google Shape;2153;p50"/>
          <p:cNvGrpSpPr/>
          <p:nvPr/>
        </p:nvGrpSpPr>
        <p:grpSpPr>
          <a:xfrm>
            <a:off x="6613214" y="1096537"/>
            <a:ext cx="1179272" cy="801043"/>
            <a:chOff x="7639888" y="1249900"/>
            <a:chExt cx="493750" cy="307250"/>
          </a:xfrm>
        </p:grpSpPr>
        <p:sp>
          <p:nvSpPr>
            <p:cNvPr id="69" name="Google Shape;2154;p50"/>
            <p:cNvSpPr/>
            <p:nvPr/>
          </p:nvSpPr>
          <p:spPr>
            <a:xfrm>
              <a:off x="7663413" y="1257300"/>
              <a:ext cx="446700" cy="261500"/>
            </a:xfrm>
            <a:custGeom>
              <a:avLst/>
              <a:gdLst/>
              <a:ahLst/>
              <a:cxnLst/>
              <a:rect l="l" t="t" r="r" b="b"/>
              <a:pathLst>
                <a:path w="17868" h="10460" extrusionOk="0">
                  <a:moveTo>
                    <a:pt x="0" y="1"/>
                  </a:moveTo>
                  <a:lnTo>
                    <a:pt x="0" y="10460"/>
                  </a:lnTo>
                  <a:lnTo>
                    <a:pt x="17867" y="10460"/>
                  </a:lnTo>
                  <a:lnTo>
                    <a:pt x="178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5;p50"/>
            <p:cNvSpPr/>
            <p:nvPr/>
          </p:nvSpPr>
          <p:spPr>
            <a:xfrm>
              <a:off x="7955813" y="1497000"/>
              <a:ext cx="92425" cy="21800"/>
            </a:xfrm>
            <a:custGeom>
              <a:avLst/>
              <a:gdLst/>
              <a:ahLst/>
              <a:cxnLst/>
              <a:rect l="l" t="t" r="r" b="b"/>
              <a:pathLst>
                <a:path w="3697" h="872" extrusionOk="0">
                  <a:moveTo>
                    <a:pt x="1" y="0"/>
                  </a:moveTo>
                  <a:lnTo>
                    <a:pt x="1" y="872"/>
                  </a:lnTo>
                  <a:lnTo>
                    <a:pt x="3696" y="872"/>
                  </a:lnTo>
                  <a:lnTo>
                    <a:pt x="3696" y="0"/>
                  </a:lnTo>
                  <a:close/>
                </a:path>
              </a:pathLst>
            </a:custGeom>
            <a:solidFill>
              <a:srgbClr val="1E7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6;p50"/>
            <p:cNvSpPr/>
            <p:nvPr/>
          </p:nvSpPr>
          <p:spPr>
            <a:xfrm>
              <a:off x="7646863" y="1518775"/>
              <a:ext cx="479375" cy="30975"/>
            </a:xfrm>
            <a:custGeom>
              <a:avLst/>
              <a:gdLst/>
              <a:ahLst/>
              <a:cxnLst/>
              <a:rect l="l" t="t" r="r" b="b"/>
              <a:pathLst>
                <a:path w="19175" h="1239" extrusionOk="0">
                  <a:moveTo>
                    <a:pt x="0" y="1"/>
                  </a:moveTo>
                  <a:lnTo>
                    <a:pt x="0" y="1238"/>
                  </a:lnTo>
                  <a:lnTo>
                    <a:pt x="19174" y="1238"/>
                  </a:lnTo>
                  <a:lnTo>
                    <a:pt x="19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57;p50"/>
            <p:cNvSpPr/>
            <p:nvPr/>
          </p:nvSpPr>
          <p:spPr>
            <a:xfrm>
              <a:off x="7646863" y="1518775"/>
              <a:ext cx="123775" cy="30975"/>
            </a:xfrm>
            <a:custGeom>
              <a:avLst/>
              <a:gdLst/>
              <a:ahLst/>
              <a:cxnLst/>
              <a:rect l="l" t="t" r="r" b="b"/>
              <a:pathLst>
                <a:path w="4951" h="1239" extrusionOk="0">
                  <a:moveTo>
                    <a:pt x="0" y="1"/>
                  </a:moveTo>
                  <a:lnTo>
                    <a:pt x="0" y="1238"/>
                  </a:lnTo>
                  <a:lnTo>
                    <a:pt x="4951" y="1238"/>
                  </a:lnTo>
                  <a:lnTo>
                    <a:pt x="49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58;p50"/>
            <p:cNvSpPr/>
            <p:nvPr/>
          </p:nvSpPr>
          <p:spPr>
            <a:xfrm>
              <a:off x="7656013" y="1249900"/>
              <a:ext cx="461075" cy="254525"/>
            </a:xfrm>
            <a:custGeom>
              <a:avLst/>
              <a:gdLst/>
              <a:ahLst/>
              <a:cxnLst/>
              <a:rect l="l" t="t" r="r" b="b"/>
              <a:pathLst>
                <a:path w="18443" h="10181" extrusionOk="0">
                  <a:moveTo>
                    <a:pt x="0" y="1"/>
                  </a:moveTo>
                  <a:lnTo>
                    <a:pt x="0" y="10180"/>
                  </a:lnTo>
                  <a:lnTo>
                    <a:pt x="575" y="10180"/>
                  </a:lnTo>
                  <a:lnTo>
                    <a:pt x="575" y="593"/>
                  </a:lnTo>
                  <a:lnTo>
                    <a:pt x="17867" y="593"/>
                  </a:lnTo>
                  <a:lnTo>
                    <a:pt x="17867" y="10180"/>
                  </a:lnTo>
                  <a:lnTo>
                    <a:pt x="18442" y="10180"/>
                  </a:lnTo>
                  <a:lnTo>
                    <a:pt x="184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9;p50"/>
            <p:cNvSpPr/>
            <p:nvPr/>
          </p:nvSpPr>
          <p:spPr>
            <a:xfrm>
              <a:off x="7639888" y="1487850"/>
              <a:ext cx="493750" cy="69300"/>
            </a:xfrm>
            <a:custGeom>
              <a:avLst/>
              <a:gdLst/>
              <a:ahLst/>
              <a:cxnLst/>
              <a:rect l="l" t="t" r="r" b="b"/>
              <a:pathLst>
                <a:path w="19750" h="2772" extrusionOk="0">
                  <a:moveTo>
                    <a:pt x="16037" y="662"/>
                  </a:moveTo>
                  <a:lnTo>
                    <a:pt x="16037" y="941"/>
                  </a:lnTo>
                  <a:lnTo>
                    <a:pt x="12917" y="941"/>
                  </a:lnTo>
                  <a:lnTo>
                    <a:pt x="12917" y="662"/>
                  </a:lnTo>
                  <a:close/>
                  <a:moveTo>
                    <a:pt x="19087" y="1534"/>
                  </a:moveTo>
                  <a:lnTo>
                    <a:pt x="19087" y="2179"/>
                  </a:lnTo>
                  <a:lnTo>
                    <a:pt x="575" y="2179"/>
                  </a:lnTo>
                  <a:lnTo>
                    <a:pt x="575" y="1534"/>
                  </a:lnTo>
                  <a:close/>
                  <a:moveTo>
                    <a:pt x="12341" y="0"/>
                  </a:moveTo>
                  <a:lnTo>
                    <a:pt x="12341" y="941"/>
                  </a:lnTo>
                  <a:lnTo>
                    <a:pt x="0" y="941"/>
                  </a:lnTo>
                  <a:lnTo>
                    <a:pt x="0" y="2772"/>
                  </a:lnTo>
                  <a:lnTo>
                    <a:pt x="19750" y="2772"/>
                  </a:lnTo>
                  <a:lnTo>
                    <a:pt x="19750" y="941"/>
                  </a:lnTo>
                  <a:lnTo>
                    <a:pt x="16630" y="941"/>
                  </a:lnTo>
                  <a:lnTo>
                    <a:pt x="16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0;p50"/>
            <p:cNvSpPr/>
            <p:nvPr/>
          </p:nvSpPr>
          <p:spPr>
            <a:xfrm>
              <a:off x="7962788" y="1449925"/>
              <a:ext cx="78025" cy="30975"/>
            </a:xfrm>
            <a:custGeom>
              <a:avLst/>
              <a:gdLst/>
              <a:ahLst/>
              <a:cxnLst/>
              <a:rect l="l" t="t" r="r" b="b"/>
              <a:pathLst>
                <a:path w="3121" h="1239" extrusionOk="0">
                  <a:moveTo>
                    <a:pt x="1238" y="1"/>
                  </a:moveTo>
                  <a:lnTo>
                    <a:pt x="1238" y="645"/>
                  </a:lnTo>
                  <a:lnTo>
                    <a:pt x="1" y="645"/>
                  </a:lnTo>
                  <a:lnTo>
                    <a:pt x="1" y="1238"/>
                  </a:lnTo>
                  <a:lnTo>
                    <a:pt x="3121" y="1238"/>
                  </a:lnTo>
                  <a:lnTo>
                    <a:pt x="3121" y="645"/>
                  </a:lnTo>
                  <a:lnTo>
                    <a:pt x="1901" y="645"/>
                  </a:lnTo>
                  <a:lnTo>
                    <a:pt x="1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1;p50"/>
            <p:cNvSpPr/>
            <p:nvPr/>
          </p:nvSpPr>
          <p:spPr>
            <a:xfrm>
              <a:off x="7741413" y="1328350"/>
              <a:ext cx="43600" cy="43600"/>
            </a:xfrm>
            <a:custGeom>
              <a:avLst/>
              <a:gdLst/>
              <a:ahLst/>
              <a:cxnLst/>
              <a:rect l="l" t="t" r="r" b="b"/>
              <a:pathLst>
                <a:path w="1744" h="1744" extrusionOk="0">
                  <a:moveTo>
                    <a:pt x="436" y="0"/>
                  </a:moveTo>
                  <a:lnTo>
                    <a:pt x="1" y="436"/>
                  </a:lnTo>
                  <a:lnTo>
                    <a:pt x="436" y="872"/>
                  </a:lnTo>
                  <a:lnTo>
                    <a:pt x="1" y="1308"/>
                  </a:lnTo>
                  <a:lnTo>
                    <a:pt x="436" y="1743"/>
                  </a:lnTo>
                  <a:lnTo>
                    <a:pt x="872" y="1308"/>
                  </a:lnTo>
                  <a:lnTo>
                    <a:pt x="1308" y="1743"/>
                  </a:lnTo>
                  <a:lnTo>
                    <a:pt x="1744" y="1308"/>
                  </a:lnTo>
                  <a:lnTo>
                    <a:pt x="1308" y="872"/>
                  </a:lnTo>
                  <a:lnTo>
                    <a:pt x="1744" y="436"/>
                  </a:lnTo>
                  <a:lnTo>
                    <a:pt x="1308" y="0"/>
                  </a:lnTo>
                  <a:lnTo>
                    <a:pt x="872" y="436"/>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2;p50"/>
            <p:cNvSpPr/>
            <p:nvPr/>
          </p:nvSpPr>
          <p:spPr>
            <a:xfrm>
              <a:off x="7893938" y="1368000"/>
              <a:ext cx="43600" cy="43600"/>
            </a:xfrm>
            <a:custGeom>
              <a:avLst/>
              <a:gdLst/>
              <a:ahLst/>
              <a:cxnLst/>
              <a:rect l="l" t="t" r="r" b="b"/>
              <a:pathLst>
                <a:path w="1744" h="1744" extrusionOk="0">
                  <a:moveTo>
                    <a:pt x="436" y="0"/>
                  </a:moveTo>
                  <a:lnTo>
                    <a:pt x="1" y="436"/>
                  </a:lnTo>
                  <a:lnTo>
                    <a:pt x="436" y="872"/>
                  </a:lnTo>
                  <a:lnTo>
                    <a:pt x="1" y="1308"/>
                  </a:lnTo>
                  <a:lnTo>
                    <a:pt x="436" y="1744"/>
                  </a:lnTo>
                  <a:lnTo>
                    <a:pt x="872" y="1308"/>
                  </a:lnTo>
                  <a:lnTo>
                    <a:pt x="1308" y="1744"/>
                  </a:lnTo>
                  <a:lnTo>
                    <a:pt x="1744" y="1308"/>
                  </a:lnTo>
                  <a:lnTo>
                    <a:pt x="1308" y="872"/>
                  </a:lnTo>
                  <a:lnTo>
                    <a:pt x="1744" y="436"/>
                  </a:lnTo>
                  <a:lnTo>
                    <a:pt x="1308" y="0"/>
                  </a:lnTo>
                  <a:lnTo>
                    <a:pt x="872" y="436"/>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63;p50"/>
            <p:cNvSpPr/>
            <p:nvPr/>
          </p:nvSpPr>
          <p:spPr>
            <a:xfrm>
              <a:off x="8002888" y="1368000"/>
              <a:ext cx="43600" cy="43600"/>
            </a:xfrm>
            <a:custGeom>
              <a:avLst/>
              <a:gdLst/>
              <a:ahLst/>
              <a:cxnLst/>
              <a:rect l="l" t="t" r="r" b="b"/>
              <a:pathLst>
                <a:path w="1744" h="1744" extrusionOk="0">
                  <a:moveTo>
                    <a:pt x="436" y="0"/>
                  </a:moveTo>
                  <a:lnTo>
                    <a:pt x="0" y="436"/>
                  </a:lnTo>
                  <a:lnTo>
                    <a:pt x="436" y="872"/>
                  </a:lnTo>
                  <a:lnTo>
                    <a:pt x="0" y="1308"/>
                  </a:lnTo>
                  <a:lnTo>
                    <a:pt x="436" y="1744"/>
                  </a:lnTo>
                  <a:lnTo>
                    <a:pt x="872" y="1308"/>
                  </a:lnTo>
                  <a:lnTo>
                    <a:pt x="1308" y="1744"/>
                  </a:lnTo>
                  <a:lnTo>
                    <a:pt x="1744" y="1308"/>
                  </a:lnTo>
                  <a:lnTo>
                    <a:pt x="1308" y="872"/>
                  </a:lnTo>
                  <a:lnTo>
                    <a:pt x="1744" y="436"/>
                  </a:lnTo>
                  <a:lnTo>
                    <a:pt x="1308" y="0"/>
                  </a:lnTo>
                  <a:lnTo>
                    <a:pt x="872" y="436"/>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64;p50"/>
            <p:cNvSpPr/>
            <p:nvPr/>
          </p:nvSpPr>
          <p:spPr>
            <a:xfrm>
              <a:off x="7741413" y="1404600"/>
              <a:ext cx="43600" cy="43600"/>
            </a:xfrm>
            <a:custGeom>
              <a:avLst/>
              <a:gdLst/>
              <a:ahLst/>
              <a:cxnLst/>
              <a:rect l="l" t="t" r="r" b="b"/>
              <a:pathLst>
                <a:path w="1744" h="1744" extrusionOk="0">
                  <a:moveTo>
                    <a:pt x="436" y="1"/>
                  </a:moveTo>
                  <a:lnTo>
                    <a:pt x="1" y="436"/>
                  </a:lnTo>
                  <a:lnTo>
                    <a:pt x="436" y="872"/>
                  </a:lnTo>
                  <a:lnTo>
                    <a:pt x="1" y="1308"/>
                  </a:lnTo>
                  <a:lnTo>
                    <a:pt x="436" y="1744"/>
                  </a:lnTo>
                  <a:lnTo>
                    <a:pt x="872" y="1308"/>
                  </a:lnTo>
                  <a:lnTo>
                    <a:pt x="1308" y="1744"/>
                  </a:lnTo>
                  <a:lnTo>
                    <a:pt x="1744" y="1308"/>
                  </a:lnTo>
                  <a:lnTo>
                    <a:pt x="1308" y="872"/>
                  </a:lnTo>
                  <a:lnTo>
                    <a:pt x="1744" y="436"/>
                  </a:lnTo>
                  <a:lnTo>
                    <a:pt x="1308" y="1"/>
                  </a:lnTo>
                  <a:lnTo>
                    <a:pt x="872" y="436"/>
                  </a:lnTo>
                  <a:lnTo>
                    <a:pt x="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65;p50"/>
            <p:cNvSpPr/>
            <p:nvPr/>
          </p:nvSpPr>
          <p:spPr>
            <a:xfrm>
              <a:off x="7825088" y="1364525"/>
              <a:ext cx="45350" cy="47075"/>
            </a:xfrm>
            <a:custGeom>
              <a:avLst/>
              <a:gdLst/>
              <a:ahLst/>
              <a:cxnLst/>
              <a:rect l="l" t="t" r="r" b="b"/>
              <a:pathLst>
                <a:path w="1814" h="1883" extrusionOk="0">
                  <a:moveTo>
                    <a:pt x="576" y="0"/>
                  </a:moveTo>
                  <a:lnTo>
                    <a:pt x="576" y="645"/>
                  </a:lnTo>
                  <a:lnTo>
                    <a:pt x="0" y="645"/>
                  </a:lnTo>
                  <a:lnTo>
                    <a:pt x="0" y="1238"/>
                  </a:lnTo>
                  <a:lnTo>
                    <a:pt x="576" y="1238"/>
                  </a:lnTo>
                  <a:lnTo>
                    <a:pt x="576" y="1883"/>
                  </a:lnTo>
                  <a:lnTo>
                    <a:pt x="1221" y="1883"/>
                  </a:lnTo>
                  <a:lnTo>
                    <a:pt x="1221" y="1238"/>
                  </a:lnTo>
                  <a:lnTo>
                    <a:pt x="1813" y="1238"/>
                  </a:lnTo>
                  <a:lnTo>
                    <a:pt x="1813" y="645"/>
                  </a:lnTo>
                  <a:lnTo>
                    <a:pt x="1221" y="645"/>
                  </a:lnTo>
                  <a:lnTo>
                    <a:pt x="12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66;p50"/>
            <p:cNvSpPr/>
            <p:nvPr/>
          </p:nvSpPr>
          <p:spPr>
            <a:xfrm>
              <a:off x="7716138" y="1380650"/>
              <a:ext cx="92425" cy="14825"/>
            </a:xfrm>
            <a:custGeom>
              <a:avLst/>
              <a:gdLst/>
              <a:ahLst/>
              <a:cxnLst/>
              <a:rect l="l" t="t" r="r" b="b"/>
              <a:pathLst>
                <a:path w="3697" h="593" extrusionOk="0">
                  <a:moveTo>
                    <a:pt x="1" y="0"/>
                  </a:moveTo>
                  <a:lnTo>
                    <a:pt x="1" y="593"/>
                  </a:lnTo>
                  <a:lnTo>
                    <a:pt x="3696" y="593"/>
                  </a:lnTo>
                  <a:lnTo>
                    <a:pt x="36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67;p50"/>
            <p:cNvSpPr/>
            <p:nvPr/>
          </p:nvSpPr>
          <p:spPr>
            <a:xfrm>
              <a:off x="7955813" y="1373675"/>
              <a:ext cx="30525" cy="14400"/>
            </a:xfrm>
            <a:custGeom>
              <a:avLst/>
              <a:gdLst/>
              <a:ahLst/>
              <a:cxnLst/>
              <a:rect l="l" t="t" r="r" b="b"/>
              <a:pathLst>
                <a:path w="1221" h="576" extrusionOk="0">
                  <a:moveTo>
                    <a:pt x="1" y="0"/>
                  </a:moveTo>
                  <a:lnTo>
                    <a:pt x="1" y="575"/>
                  </a:lnTo>
                  <a:lnTo>
                    <a:pt x="1221" y="575"/>
                  </a:lnTo>
                  <a:lnTo>
                    <a:pt x="12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68;p50"/>
            <p:cNvSpPr/>
            <p:nvPr/>
          </p:nvSpPr>
          <p:spPr>
            <a:xfrm>
              <a:off x="7955813" y="1395450"/>
              <a:ext cx="30525" cy="16150"/>
            </a:xfrm>
            <a:custGeom>
              <a:avLst/>
              <a:gdLst/>
              <a:ahLst/>
              <a:cxnLst/>
              <a:rect l="l" t="t" r="r" b="b"/>
              <a:pathLst>
                <a:path w="1221" h="646" extrusionOk="0">
                  <a:moveTo>
                    <a:pt x="1" y="1"/>
                  </a:moveTo>
                  <a:lnTo>
                    <a:pt x="1" y="646"/>
                  </a:lnTo>
                  <a:lnTo>
                    <a:pt x="1221" y="646"/>
                  </a:lnTo>
                  <a:lnTo>
                    <a:pt x="12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1587;p50"/>
          <p:cNvGrpSpPr/>
          <p:nvPr/>
        </p:nvGrpSpPr>
        <p:grpSpPr>
          <a:xfrm>
            <a:off x="2194645" y="1169292"/>
            <a:ext cx="987778" cy="774808"/>
            <a:chOff x="2482863" y="2608225"/>
            <a:chExt cx="494200" cy="493750"/>
          </a:xfrm>
        </p:grpSpPr>
        <p:sp>
          <p:nvSpPr>
            <p:cNvPr id="85" name="Google Shape;1588;p50"/>
            <p:cNvSpPr/>
            <p:nvPr/>
          </p:nvSpPr>
          <p:spPr>
            <a:xfrm>
              <a:off x="2915138" y="2802575"/>
              <a:ext cx="61925" cy="23550"/>
            </a:xfrm>
            <a:custGeom>
              <a:avLst/>
              <a:gdLst/>
              <a:ahLst/>
              <a:cxnLst/>
              <a:rect l="l" t="t" r="r" b="b"/>
              <a:pathLst>
                <a:path w="2477" h="942" extrusionOk="0">
                  <a:moveTo>
                    <a:pt x="1" y="1"/>
                  </a:moveTo>
                  <a:lnTo>
                    <a:pt x="1" y="942"/>
                  </a:lnTo>
                  <a:lnTo>
                    <a:pt x="2476" y="942"/>
                  </a:lnTo>
                  <a:lnTo>
                    <a:pt x="2476" y="1"/>
                  </a:lnTo>
                  <a:close/>
                </a:path>
              </a:pathLst>
            </a:custGeom>
            <a:solidFill>
              <a:srgbClr val="A4C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89;p50"/>
            <p:cNvSpPr/>
            <p:nvPr/>
          </p:nvSpPr>
          <p:spPr>
            <a:xfrm>
              <a:off x="2875063" y="2639175"/>
              <a:ext cx="47525" cy="92400"/>
            </a:xfrm>
            <a:custGeom>
              <a:avLst/>
              <a:gdLst/>
              <a:ahLst/>
              <a:cxnLst/>
              <a:rect l="l" t="t" r="r" b="b"/>
              <a:pathLst>
                <a:path w="1901" h="3696" extrusionOk="0">
                  <a:moveTo>
                    <a:pt x="663" y="0"/>
                  </a:moveTo>
                  <a:cubicBezTo>
                    <a:pt x="297" y="0"/>
                    <a:pt x="0" y="296"/>
                    <a:pt x="0" y="645"/>
                  </a:cubicBezTo>
                  <a:lnTo>
                    <a:pt x="0" y="3190"/>
                  </a:lnTo>
                  <a:cubicBezTo>
                    <a:pt x="0" y="3486"/>
                    <a:pt x="297" y="3695"/>
                    <a:pt x="593" y="3695"/>
                  </a:cubicBezTo>
                  <a:lnTo>
                    <a:pt x="1377" y="3695"/>
                  </a:lnTo>
                  <a:cubicBezTo>
                    <a:pt x="1674" y="3695"/>
                    <a:pt x="1900" y="3486"/>
                    <a:pt x="1900" y="3190"/>
                  </a:cubicBezTo>
                  <a:lnTo>
                    <a:pt x="1900" y="645"/>
                  </a:lnTo>
                  <a:cubicBezTo>
                    <a:pt x="1900" y="296"/>
                    <a:pt x="1604" y="0"/>
                    <a:pt x="1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90;p50"/>
            <p:cNvSpPr/>
            <p:nvPr/>
          </p:nvSpPr>
          <p:spPr>
            <a:xfrm>
              <a:off x="2506388" y="2748100"/>
              <a:ext cx="30950" cy="76300"/>
            </a:xfrm>
            <a:custGeom>
              <a:avLst/>
              <a:gdLst/>
              <a:ahLst/>
              <a:cxnLst/>
              <a:rect l="l" t="t" r="r" b="b"/>
              <a:pathLst>
                <a:path w="1238" h="3052" extrusionOk="0">
                  <a:moveTo>
                    <a:pt x="0" y="1"/>
                  </a:moveTo>
                  <a:lnTo>
                    <a:pt x="0" y="3051"/>
                  </a:lnTo>
                  <a:lnTo>
                    <a:pt x="1238" y="3051"/>
                  </a:lnTo>
                  <a:lnTo>
                    <a:pt x="1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91;p50"/>
            <p:cNvSpPr/>
            <p:nvPr/>
          </p:nvSpPr>
          <p:spPr>
            <a:xfrm>
              <a:off x="2568263" y="2731550"/>
              <a:ext cx="30975" cy="92850"/>
            </a:xfrm>
            <a:custGeom>
              <a:avLst/>
              <a:gdLst/>
              <a:ahLst/>
              <a:cxnLst/>
              <a:rect l="l" t="t" r="r" b="b"/>
              <a:pathLst>
                <a:path w="1239" h="3714" extrusionOk="0">
                  <a:moveTo>
                    <a:pt x="1" y="0"/>
                  </a:moveTo>
                  <a:lnTo>
                    <a:pt x="1" y="3713"/>
                  </a:lnTo>
                  <a:lnTo>
                    <a:pt x="1238" y="3713"/>
                  </a:lnTo>
                  <a:lnTo>
                    <a:pt x="1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92;p50"/>
            <p:cNvSpPr/>
            <p:nvPr/>
          </p:nvSpPr>
          <p:spPr>
            <a:xfrm>
              <a:off x="2537338" y="2717175"/>
              <a:ext cx="30950" cy="107225"/>
            </a:xfrm>
            <a:custGeom>
              <a:avLst/>
              <a:gdLst/>
              <a:ahLst/>
              <a:cxnLst/>
              <a:rect l="l" t="t" r="r" b="b"/>
              <a:pathLst>
                <a:path w="1238" h="4289" extrusionOk="0">
                  <a:moveTo>
                    <a:pt x="0" y="0"/>
                  </a:moveTo>
                  <a:lnTo>
                    <a:pt x="0" y="4288"/>
                  </a:lnTo>
                  <a:lnTo>
                    <a:pt x="1238" y="4288"/>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93;p50"/>
            <p:cNvSpPr/>
            <p:nvPr/>
          </p:nvSpPr>
          <p:spPr>
            <a:xfrm>
              <a:off x="2637113" y="2864450"/>
              <a:ext cx="185250" cy="28800"/>
            </a:xfrm>
            <a:custGeom>
              <a:avLst/>
              <a:gdLst/>
              <a:ahLst/>
              <a:cxnLst/>
              <a:rect l="l" t="t" r="r" b="b"/>
              <a:pathLst>
                <a:path w="7410" h="1152" extrusionOk="0">
                  <a:moveTo>
                    <a:pt x="1" y="1"/>
                  </a:moveTo>
                  <a:lnTo>
                    <a:pt x="1" y="1151"/>
                  </a:lnTo>
                  <a:lnTo>
                    <a:pt x="7409" y="1151"/>
                  </a:lnTo>
                  <a:lnTo>
                    <a:pt x="74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94;p50"/>
            <p:cNvSpPr/>
            <p:nvPr/>
          </p:nvSpPr>
          <p:spPr>
            <a:xfrm>
              <a:off x="2637113" y="2670100"/>
              <a:ext cx="185250" cy="146875"/>
            </a:xfrm>
            <a:custGeom>
              <a:avLst/>
              <a:gdLst/>
              <a:ahLst/>
              <a:cxnLst/>
              <a:rect l="l" t="t" r="r" b="b"/>
              <a:pathLst>
                <a:path w="7410" h="5875" extrusionOk="0">
                  <a:moveTo>
                    <a:pt x="1" y="1"/>
                  </a:moveTo>
                  <a:lnTo>
                    <a:pt x="1" y="5875"/>
                  </a:lnTo>
                  <a:lnTo>
                    <a:pt x="7409" y="5875"/>
                  </a:lnTo>
                  <a:lnTo>
                    <a:pt x="74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95;p50"/>
            <p:cNvSpPr/>
            <p:nvPr/>
          </p:nvSpPr>
          <p:spPr>
            <a:xfrm>
              <a:off x="2637113" y="2670100"/>
              <a:ext cx="185250" cy="30975"/>
            </a:xfrm>
            <a:custGeom>
              <a:avLst/>
              <a:gdLst/>
              <a:ahLst/>
              <a:cxnLst/>
              <a:rect l="l" t="t" r="r" b="b"/>
              <a:pathLst>
                <a:path w="7410" h="1239" extrusionOk="0">
                  <a:moveTo>
                    <a:pt x="1" y="1"/>
                  </a:moveTo>
                  <a:lnTo>
                    <a:pt x="1" y="1238"/>
                  </a:lnTo>
                  <a:lnTo>
                    <a:pt x="7409" y="1238"/>
                  </a:lnTo>
                  <a:lnTo>
                    <a:pt x="74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96;p50"/>
            <p:cNvSpPr/>
            <p:nvPr/>
          </p:nvSpPr>
          <p:spPr>
            <a:xfrm>
              <a:off x="2606613" y="2947700"/>
              <a:ext cx="246675" cy="30950"/>
            </a:xfrm>
            <a:custGeom>
              <a:avLst/>
              <a:gdLst/>
              <a:ahLst/>
              <a:cxnLst/>
              <a:rect l="l" t="t" r="r" b="b"/>
              <a:pathLst>
                <a:path w="9867" h="1238" extrusionOk="0">
                  <a:moveTo>
                    <a:pt x="1" y="0"/>
                  </a:moveTo>
                  <a:lnTo>
                    <a:pt x="1" y="1238"/>
                  </a:lnTo>
                  <a:lnTo>
                    <a:pt x="9867" y="1238"/>
                  </a:lnTo>
                  <a:lnTo>
                    <a:pt x="98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97;p50"/>
            <p:cNvSpPr/>
            <p:nvPr/>
          </p:nvSpPr>
          <p:spPr>
            <a:xfrm>
              <a:off x="2490263" y="2824375"/>
              <a:ext cx="477650" cy="40100"/>
            </a:xfrm>
            <a:custGeom>
              <a:avLst/>
              <a:gdLst/>
              <a:ahLst/>
              <a:cxnLst/>
              <a:rect l="l" t="t" r="r" b="b"/>
              <a:pathLst>
                <a:path w="19106" h="1604" extrusionOk="0">
                  <a:moveTo>
                    <a:pt x="0" y="0"/>
                  </a:moveTo>
                  <a:lnTo>
                    <a:pt x="0" y="1604"/>
                  </a:lnTo>
                  <a:lnTo>
                    <a:pt x="19105" y="1604"/>
                  </a:lnTo>
                  <a:lnTo>
                    <a:pt x="19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98;p50"/>
            <p:cNvSpPr/>
            <p:nvPr/>
          </p:nvSpPr>
          <p:spPr>
            <a:xfrm>
              <a:off x="2490263" y="2824375"/>
              <a:ext cx="185225" cy="40100"/>
            </a:xfrm>
            <a:custGeom>
              <a:avLst/>
              <a:gdLst/>
              <a:ahLst/>
              <a:cxnLst/>
              <a:rect l="l" t="t" r="r" b="b"/>
              <a:pathLst>
                <a:path w="7409" h="1604" extrusionOk="0">
                  <a:moveTo>
                    <a:pt x="0" y="0"/>
                  </a:moveTo>
                  <a:lnTo>
                    <a:pt x="0" y="1604"/>
                  </a:lnTo>
                  <a:lnTo>
                    <a:pt x="7409" y="1604"/>
                  </a:lnTo>
                  <a:lnTo>
                    <a:pt x="74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99;p50"/>
            <p:cNvSpPr/>
            <p:nvPr/>
          </p:nvSpPr>
          <p:spPr>
            <a:xfrm>
              <a:off x="2637113" y="2631750"/>
              <a:ext cx="185250" cy="23550"/>
            </a:xfrm>
            <a:custGeom>
              <a:avLst/>
              <a:gdLst/>
              <a:ahLst/>
              <a:cxnLst/>
              <a:rect l="l" t="t" r="r" b="b"/>
              <a:pathLst>
                <a:path w="7410" h="942" extrusionOk="0">
                  <a:moveTo>
                    <a:pt x="1" y="1"/>
                  </a:moveTo>
                  <a:lnTo>
                    <a:pt x="1" y="942"/>
                  </a:lnTo>
                  <a:lnTo>
                    <a:pt x="593" y="942"/>
                  </a:lnTo>
                  <a:lnTo>
                    <a:pt x="593" y="663"/>
                  </a:lnTo>
                  <a:lnTo>
                    <a:pt x="6764" y="663"/>
                  </a:lnTo>
                  <a:lnTo>
                    <a:pt x="6764" y="942"/>
                  </a:lnTo>
                  <a:lnTo>
                    <a:pt x="7409" y="942"/>
                  </a:lnTo>
                  <a:lnTo>
                    <a:pt x="74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00;p50"/>
            <p:cNvSpPr/>
            <p:nvPr/>
          </p:nvSpPr>
          <p:spPr>
            <a:xfrm>
              <a:off x="2630138" y="2878850"/>
              <a:ext cx="199625" cy="23550"/>
            </a:xfrm>
            <a:custGeom>
              <a:avLst/>
              <a:gdLst/>
              <a:ahLst/>
              <a:cxnLst/>
              <a:rect l="l" t="t" r="r" b="b"/>
              <a:pathLst>
                <a:path w="7985" h="942" extrusionOk="0">
                  <a:moveTo>
                    <a:pt x="1" y="0"/>
                  </a:moveTo>
                  <a:lnTo>
                    <a:pt x="1" y="941"/>
                  </a:lnTo>
                  <a:lnTo>
                    <a:pt x="7984" y="941"/>
                  </a:lnTo>
                  <a:lnTo>
                    <a:pt x="7984" y="0"/>
                  </a:lnTo>
                  <a:lnTo>
                    <a:pt x="7409" y="0"/>
                  </a:lnTo>
                  <a:lnTo>
                    <a:pt x="7409" y="296"/>
                  </a:lnTo>
                  <a:lnTo>
                    <a:pt x="576" y="296"/>
                  </a:lnTo>
                  <a:lnTo>
                    <a:pt x="5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01;p50"/>
            <p:cNvSpPr/>
            <p:nvPr/>
          </p:nvSpPr>
          <p:spPr>
            <a:xfrm>
              <a:off x="2651938" y="2909775"/>
              <a:ext cx="16150" cy="23575"/>
            </a:xfrm>
            <a:custGeom>
              <a:avLst/>
              <a:gdLst/>
              <a:ahLst/>
              <a:cxnLst/>
              <a:rect l="l" t="t" r="r" b="b"/>
              <a:pathLst>
                <a:path w="646" h="943" extrusionOk="0">
                  <a:moveTo>
                    <a:pt x="0" y="1"/>
                  </a:moveTo>
                  <a:lnTo>
                    <a:pt x="0" y="942"/>
                  </a:lnTo>
                  <a:lnTo>
                    <a:pt x="645" y="942"/>
                  </a:lnTo>
                  <a:lnTo>
                    <a:pt x="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02;p50"/>
            <p:cNvSpPr/>
            <p:nvPr/>
          </p:nvSpPr>
          <p:spPr>
            <a:xfrm>
              <a:off x="2791813" y="2909775"/>
              <a:ext cx="14425" cy="23575"/>
            </a:xfrm>
            <a:custGeom>
              <a:avLst/>
              <a:gdLst/>
              <a:ahLst/>
              <a:cxnLst/>
              <a:rect l="l" t="t" r="r" b="b"/>
              <a:pathLst>
                <a:path w="577" h="943" extrusionOk="0">
                  <a:moveTo>
                    <a:pt x="1" y="1"/>
                  </a:moveTo>
                  <a:lnTo>
                    <a:pt x="1" y="942"/>
                  </a:lnTo>
                  <a:lnTo>
                    <a:pt x="576" y="942"/>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03;p50"/>
            <p:cNvSpPr/>
            <p:nvPr/>
          </p:nvSpPr>
          <p:spPr>
            <a:xfrm>
              <a:off x="2599213" y="2940725"/>
              <a:ext cx="261475" cy="45350"/>
            </a:xfrm>
            <a:custGeom>
              <a:avLst/>
              <a:gdLst/>
              <a:ahLst/>
              <a:cxnLst/>
              <a:rect l="l" t="t" r="r" b="b"/>
              <a:pathLst>
                <a:path w="10459" h="1814" extrusionOk="0">
                  <a:moveTo>
                    <a:pt x="9884" y="576"/>
                  </a:moveTo>
                  <a:lnTo>
                    <a:pt x="9884" y="1221"/>
                  </a:lnTo>
                  <a:lnTo>
                    <a:pt x="575" y="1221"/>
                  </a:lnTo>
                  <a:lnTo>
                    <a:pt x="575" y="576"/>
                  </a:lnTo>
                  <a:close/>
                  <a:moveTo>
                    <a:pt x="0" y="0"/>
                  </a:moveTo>
                  <a:lnTo>
                    <a:pt x="0" y="1813"/>
                  </a:lnTo>
                  <a:lnTo>
                    <a:pt x="10459" y="1813"/>
                  </a:lnTo>
                  <a:lnTo>
                    <a:pt x="10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04;p50"/>
            <p:cNvSpPr/>
            <p:nvPr/>
          </p:nvSpPr>
          <p:spPr>
            <a:xfrm>
              <a:off x="2482863" y="2878850"/>
              <a:ext cx="30950" cy="223125"/>
            </a:xfrm>
            <a:custGeom>
              <a:avLst/>
              <a:gdLst/>
              <a:ahLst/>
              <a:cxnLst/>
              <a:rect l="l" t="t" r="r" b="b"/>
              <a:pathLst>
                <a:path w="1238" h="8925" extrusionOk="0">
                  <a:moveTo>
                    <a:pt x="296" y="0"/>
                  </a:moveTo>
                  <a:lnTo>
                    <a:pt x="296" y="8350"/>
                  </a:lnTo>
                  <a:lnTo>
                    <a:pt x="0" y="8350"/>
                  </a:lnTo>
                  <a:lnTo>
                    <a:pt x="0" y="8925"/>
                  </a:lnTo>
                  <a:lnTo>
                    <a:pt x="1238" y="8925"/>
                  </a:lnTo>
                  <a:lnTo>
                    <a:pt x="1238" y="8350"/>
                  </a:lnTo>
                  <a:lnTo>
                    <a:pt x="941" y="8350"/>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05;p50"/>
            <p:cNvSpPr/>
            <p:nvPr/>
          </p:nvSpPr>
          <p:spPr>
            <a:xfrm>
              <a:off x="2946088" y="2878850"/>
              <a:ext cx="30975" cy="223125"/>
            </a:xfrm>
            <a:custGeom>
              <a:avLst/>
              <a:gdLst/>
              <a:ahLst/>
              <a:cxnLst/>
              <a:rect l="l" t="t" r="r" b="b"/>
              <a:pathLst>
                <a:path w="1239" h="8925" extrusionOk="0">
                  <a:moveTo>
                    <a:pt x="279" y="0"/>
                  </a:moveTo>
                  <a:lnTo>
                    <a:pt x="279" y="8350"/>
                  </a:lnTo>
                  <a:lnTo>
                    <a:pt x="0" y="8350"/>
                  </a:lnTo>
                  <a:lnTo>
                    <a:pt x="0" y="8925"/>
                  </a:lnTo>
                  <a:lnTo>
                    <a:pt x="1238" y="8925"/>
                  </a:lnTo>
                  <a:lnTo>
                    <a:pt x="1238" y="8350"/>
                  </a:lnTo>
                  <a:lnTo>
                    <a:pt x="872" y="8350"/>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06;p50"/>
            <p:cNvSpPr/>
            <p:nvPr/>
          </p:nvSpPr>
          <p:spPr>
            <a:xfrm>
              <a:off x="2606613" y="2995200"/>
              <a:ext cx="30525" cy="106775"/>
            </a:xfrm>
            <a:custGeom>
              <a:avLst/>
              <a:gdLst/>
              <a:ahLst/>
              <a:cxnLst/>
              <a:rect l="l" t="t" r="r" b="b"/>
              <a:pathLst>
                <a:path w="1221" h="4271" extrusionOk="0">
                  <a:moveTo>
                    <a:pt x="279" y="0"/>
                  </a:moveTo>
                  <a:lnTo>
                    <a:pt x="279" y="3696"/>
                  </a:lnTo>
                  <a:lnTo>
                    <a:pt x="1" y="3696"/>
                  </a:lnTo>
                  <a:lnTo>
                    <a:pt x="1" y="4271"/>
                  </a:lnTo>
                  <a:lnTo>
                    <a:pt x="1221" y="4271"/>
                  </a:lnTo>
                  <a:lnTo>
                    <a:pt x="1221" y="3696"/>
                  </a:lnTo>
                  <a:lnTo>
                    <a:pt x="942" y="3696"/>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07;p50"/>
            <p:cNvSpPr/>
            <p:nvPr/>
          </p:nvSpPr>
          <p:spPr>
            <a:xfrm>
              <a:off x="2822338" y="2995200"/>
              <a:ext cx="30950" cy="106775"/>
            </a:xfrm>
            <a:custGeom>
              <a:avLst/>
              <a:gdLst/>
              <a:ahLst/>
              <a:cxnLst/>
              <a:rect l="l" t="t" r="r" b="b"/>
              <a:pathLst>
                <a:path w="1238" h="4271" extrusionOk="0">
                  <a:moveTo>
                    <a:pt x="296" y="0"/>
                  </a:moveTo>
                  <a:lnTo>
                    <a:pt x="296" y="3696"/>
                  </a:lnTo>
                  <a:lnTo>
                    <a:pt x="0" y="3696"/>
                  </a:lnTo>
                  <a:lnTo>
                    <a:pt x="0" y="4271"/>
                  </a:lnTo>
                  <a:lnTo>
                    <a:pt x="1238" y="4271"/>
                  </a:lnTo>
                  <a:lnTo>
                    <a:pt x="1238" y="3696"/>
                  </a:lnTo>
                  <a:lnTo>
                    <a:pt x="872" y="3696"/>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08;p50"/>
            <p:cNvSpPr/>
            <p:nvPr/>
          </p:nvSpPr>
          <p:spPr>
            <a:xfrm>
              <a:off x="2642788" y="2995200"/>
              <a:ext cx="32700" cy="106775"/>
            </a:xfrm>
            <a:custGeom>
              <a:avLst/>
              <a:gdLst/>
              <a:ahLst/>
              <a:cxnLst/>
              <a:rect l="l" t="t" r="r" b="b"/>
              <a:pathLst>
                <a:path w="1308" h="4271" extrusionOk="0">
                  <a:moveTo>
                    <a:pt x="366" y="0"/>
                  </a:moveTo>
                  <a:lnTo>
                    <a:pt x="366" y="3696"/>
                  </a:lnTo>
                  <a:lnTo>
                    <a:pt x="0" y="3696"/>
                  </a:lnTo>
                  <a:lnTo>
                    <a:pt x="0" y="4271"/>
                  </a:lnTo>
                  <a:lnTo>
                    <a:pt x="1308" y="4271"/>
                  </a:lnTo>
                  <a:lnTo>
                    <a:pt x="1308" y="3696"/>
                  </a:lnTo>
                  <a:lnTo>
                    <a:pt x="1011" y="3696"/>
                  </a:lnTo>
                  <a:lnTo>
                    <a:pt x="10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09;p50"/>
            <p:cNvSpPr/>
            <p:nvPr/>
          </p:nvSpPr>
          <p:spPr>
            <a:xfrm>
              <a:off x="2782663" y="2995200"/>
              <a:ext cx="30975" cy="106775"/>
            </a:xfrm>
            <a:custGeom>
              <a:avLst/>
              <a:gdLst/>
              <a:ahLst/>
              <a:cxnLst/>
              <a:rect l="l" t="t" r="r" b="b"/>
              <a:pathLst>
                <a:path w="1239" h="4271" extrusionOk="0">
                  <a:moveTo>
                    <a:pt x="367" y="0"/>
                  </a:moveTo>
                  <a:lnTo>
                    <a:pt x="367" y="3696"/>
                  </a:lnTo>
                  <a:lnTo>
                    <a:pt x="1" y="3696"/>
                  </a:lnTo>
                  <a:lnTo>
                    <a:pt x="1" y="4271"/>
                  </a:lnTo>
                  <a:lnTo>
                    <a:pt x="1238" y="4271"/>
                  </a:lnTo>
                  <a:lnTo>
                    <a:pt x="1238" y="3696"/>
                  </a:lnTo>
                  <a:lnTo>
                    <a:pt x="942" y="3696"/>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10;p50"/>
            <p:cNvSpPr/>
            <p:nvPr/>
          </p:nvSpPr>
          <p:spPr>
            <a:xfrm>
              <a:off x="2868088" y="2631750"/>
              <a:ext cx="61475" cy="108975"/>
            </a:xfrm>
            <a:custGeom>
              <a:avLst/>
              <a:gdLst/>
              <a:ahLst/>
              <a:cxnLst/>
              <a:rect l="l" t="t" r="r" b="b"/>
              <a:pathLst>
                <a:path w="2459" h="4359" extrusionOk="0">
                  <a:moveTo>
                    <a:pt x="1220" y="663"/>
                  </a:moveTo>
                  <a:cubicBezTo>
                    <a:pt x="1587" y="663"/>
                    <a:pt x="1883" y="872"/>
                    <a:pt x="1883" y="1238"/>
                  </a:cubicBezTo>
                  <a:lnTo>
                    <a:pt x="1883" y="3714"/>
                  </a:lnTo>
                  <a:lnTo>
                    <a:pt x="645" y="3714"/>
                  </a:lnTo>
                  <a:lnTo>
                    <a:pt x="645" y="1238"/>
                  </a:lnTo>
                  <a:cubicBezTo>
                    <a:pt x="645" y="872"/>
                    <a:pt x="872" y="663"/>
                    <a:pt x="1220" y="663"/>
                  </a:cubicBezTo>
                  <a:close/>
                  <a:moveTo>
                    <a:pt x="1220" y="1"/>
                  </a:moveTo>
                  <a:cubicBezTo>
                    <a:pt x="576" y="1"/>
                    <a:pt x="0" y="593"/>
                    <a:pt x="0" y="1238"/>
                  </a:cubicBezTo>
                  <a:lnTo>
                    <a:pt x="0" y="4358"/>
                  </a:lnTo>
                  <a:lnTo>
                    <a:pt x="2458" y="4358"/>
                  </a:lnTo>
                  <a:lnTo>
                    <a:pt x="2458" y="1238"/>
                  </a:lnTo>
                  <a:cubicBezTo>
                    <a:pt x="2458" y="593"/>
                    <a:pt x="1953" y="1"/>
                    <a:pt x="1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11;p50"/>
            <p:cNvSpPr/>
            <p:nvPr/>
          </p:nvSpPr>
          <p:spPr>
            <a:xfrm>
              <a:off x="2891613" y="2608225"/>
              <a:ext cx="14400" cy="16575"/>
            </a:xfrm>
            <a:custGeom>
              <a:avLst/>
              <a:gdLst/>
              <a:ahLst/>
              <a:cxnLst/>
              <a:rect l="l" t="t" r="r" b="b"/>
              <a:pathLst>
                <a:path w="576" h="663" extrusionOk="0">
                  <a:moveTo>
                    <a:pt x="1" y="0"/>
                  </a:moveTo>
                  <a:lnTo>
                    <a:pt x="1" y="663"/>
                  </a:lnTo>
                  <a:lnTo>
                    <a:pt x="576" y="663"/>
                  </a:lnTo>
                  <a:lnTo>
                    <a:pt x="5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12;p50"/>
            <p:cNvSpPr/>
            <p:nvPr/>
          </p:nvSpPr>
          <p:spPr>
            <a:xfrm>
              <a:off x="2929538" y="2631750"/>
              <a:ext cx="23550" cy="16600"/>
            </a:xfrm>
            <a:custGeom>
              <a:avLst/>
              <a:gdLst/>
              <a:ahLst/>
              <a:cxnLst/>
              <a:rect l="l" t="t" r="r" b="b"/>
              <a:pathLst>
                <a:path w="942" h="664" extrusionOk="0">
                  <a:moveTo>
                    <a:pt x="0" y="1"/>
                  </a:moveTo>
                  <a:lnTo>
                    <a:pt x="0" y="663"/>
                  </a:lnTo>
                  <a:lnTo>
                    <a:pt x="941" y="663"/>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13;p50"/>
            <p:cNvSpPr/>
            <p:nvPr/>
          </p:nvSpPr>
          <p:spPr>
            <a:xfrm>
              <a:off x="2960463" y="2631750"/>
              <a:ext cx="16600" cy="16600"/>
            </a:xfrm>
            <a:custGeom>
              <a:avLst/>
              <a:gdLst/>
              <a:ahLst/>
              <a:cxnLst/>
              <a:rect l="l" t="t" r="r" b="b"/>
              <a:pathLst>
                <a:path w="664" h="664" extrusionOk="0">
                  <a:moveTo>
                    <a:pt x="1" y="1"/>
                  </a:moveTo>
                  <a:lnTo>
                    <a:pt x="1" y="663"/>
                  </a:lnTo>
                  <a:lnTo>
                    <a:pt x="663" y="663"/>
                  </a:lnTo>
                  <a:lnTo>
                    <a:pt x="6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14;p50"/>
            <p:cNvSpPr/>
            <p:nvPr/>
          </p:nvSpPr>
          <p:spPr>
            <a:xfrm>
              <a:off x="2922563" y="2771650"/>
              <a:ext cx="14400" cy="14400"/>
            </a:xfrm>
            <a:custGeom>
              <a:avLst/>
              <a:gdLst/>
              <a:ahLst/>
              <a:cxnLst/>
              <a:rect l="l" t="t" r="r" b="b"/>
              <a:pathLst>
                <a:path w="576" h="576" extrusionOk="0">
                  <a:moveTo>
                    <a:pt x="0" y="0"/>
                  </a:moveTo>
                  <a:lnTo>
                    <a:pt x="0" y="575"/>
                  </a:lnTo>
                  <a:lnTo>
                    <a:pt x="575" y="575"/>
                  </a:lnTo>
                  <a:lnTo>
                    <a:pt x="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15;p50"/>
            <p:cNvSpPr/>
            <p:nvPr/>
          </p:nvSpPr>
          <p:spPr>
            <a:xfrm>
              <a:off x="2661088" y="2693625"/>
              <a:ext cx="137725" cy="16150"/>
            </a:xfrm>
            <a:custGeom>
              <a:avLst/>
              <a:gdLst/>
              <a:ahLst/>
              <a:cxnLst/>
              <a:rect l="l" t="t" r="r" b="b"/>
              <a:pathLst>
                <a:path w="5509" h="646" extrusionOk="0">
                  <a:moveTo>
                    <a:pt x="0" y="1"/>
                  </a:moveTo>
                  <a:lnTo>
                    <a:pt x="0" y="646"/>
                  </a:lnTo>
                  <a:lnTo>
                    <a:pt x="5509" y="646"/>
                  </a:lnTo>
                  <a:lnTo>
                    <a:pt x="5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16;p50"/>
            <p:cNvSpPr/>
            <p:nvPr/>
          </p:nvSpPr>
          <p:spPr>
            <a:xfrm>
              <a:off x="2630138" y="2662700"/>
              <a:ext cx="199625" cy="147325"/>
            </a:xfrm>
            <a:custGeom>
              <a:avLst/>
              <a:gdLst/>
              <a:ahLst/>
              <a:cxnLst/>
              <a:rect l="l" t="t" r="r" b="b"/>
              <a:pathLst>
                <a:path w="7985" h="5893" extrusionOk="0">
                  <a:moveTo>
                    <a:pt x="1" y="0"/>
                  </a:moveTo>
                  <a:lnTo>
                    <a:pt x="1" y="5892"/>
                  </a:lnTo>
                  <a:lnTo>
                    <a:pt x="576" y="5892"/>
                  </a:lnTo>
                  <a:lnTo>
                    <a:pt x="576" y="1883"/>
                  </a:lnTo>
                  <a:lnTo>
                    <a:pt x="872" y="1883"/>
                  </a:lnTo>
                  <a:lnTo>
                    <a:pt x="872" y="1238"/>
                  </a:lnTo>
                  <a:lnTo>
                    <a:pt x="576" y="1238"/>
                  </a:lnTo>
                  <a:lnTo>
                    <a:pt x="576" y="663"/>
                  </a:lnTo>
                  <a:lnTo>
                    <a:pt x="7409" y="663"/>
                  </a:lnTo>
                  <a:lnTo>
                    <a:pt x="7409" y="1238"/>
                  </a:lnTo>
                  <a:lnTo>
                    <a:pt x="7043" y="1238"/>
                  </a:lnTo>
                  <a:lnTo>
                    <a:pt x="7043" y="1883"/>
                  </a:lnTo>
                  <a:lnTo>
                    <a:pt x="7409" y="1883"/>
                  </a:lnTo>
                  <a:lnTo>
                    <a:pt x="7409" y="5892"/>
                  </a:lnTo>
                  <a:lnTo>
                    <a:pt x="7984" y="5892"/>
                  </a:lnTo>
                  <a:lnTo>
                    <a:pt x="79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17;p50"/>
            <p:cNvSpPr/>
            <p:nvPr/>
          </p:nvSpPr>
          <p:spPr>
            <a:xfrm>
              <a:off x="2482863" y="2655275"/>
              <a:ext cx="494200" cy="216175"/>
            </a:xfrm>
            <a:custGeom>
              <a:avLst/>
              <a:gdLst/>
              <a:ahLst/>
              <a:cxnLst/>
              <a:rect l="l" t="t" r="r" b="b"/>
              <a:pathLst>
                <a:path w="19768" h="8647" extrusionOk="0">
                  <a:moveTo>
                    <a:pt x="1900" y="4010"/>
                  </a:moveTo>
                  <a:lnTo>
                    <a:pt x="1900" y="6468"/>
                  </a:lnTo>
                  <a:lnTo>
                    <a:pt x="1238" y="6468"/>
                  </a:lnTo>
                  <a:lnTo>
                    <a:pt x="1238" y="4010"/>
                  </a:lnTo>
                  <a:close/>
                  <a:moveTo>
                    <a:pt x="3120" y="2773"/>
                  </a:moveTo>
                  <a:lnTo>
                    <a:pt x="3120" y="6468"/>
                  </a:lnTo>
                  <a:lnTo>
                    <a:pt x="2475" y="6468"/>
                  </a:lnTo>
                  <a:lnTo>
                    <a:pt x="2475" y="3714"/>
                  </a:lnTo>
                  <a:lnTo>
                    <a:pt x="2475" y="3417"/>
                  </a:lnTo>
                  <a:lnTo>
                    <a:pt x="2475" y="2773"/>
                  </a:lnTo>
                  <a:close/>
                  <a:moveTo>
                    <a:pt x="4358" y="3417"/>
                  </a:moveTo>
                  <a:lnTo>
                    <a:pt x="4358" y="6468"/>
                  </a:lnTo>
                  <a:lnTo>
                    <a:pt x="3713" y="6468"/>
                  </a:lnTo>
                  <a:lnTo>
                    <a:pt x="3713" y="3417"/>
                  </a:lnTo>
                  <a:close/>
                  <a:moveTo>
                    <a:pt x="19105" y="7061"/>
                  </a:moveTo>
                  <a:lnTo>
                    <a:pt x="19105" y="8002"/>
                  </a:lnTo>
                  <a:lnTo>
                    <a:pt x="593" y="8002"/>
                  </a:lnTo>
                  <a:lnTo>
                    <a:pt x="593" y="7061"/>
                  </a:lnTo>
                  <a:close/>
                  <a:moveTo>
                    <a:pt x="19105" y="1"/>
                  </a:moveTo>
                  <a:lnTo>
                    <a:pt x="19105" y="5527"/>
                  </a:lnTo>
                  <a:lnTo>
                    <a:pt x="16996" y="5527"/>
                  </a:lnTo>
                  <a:lnTo>
                    <a:pt x="16996" y="6468"/>
                  </a:lnTo>
                  <a:lnTo>
                    <a:pt x="4951" y="6468"/>
                  </a:lnTo>
                  <a:lnTo>
                    <a:pt x="4951" y="2773"/>
                  </a:lnTo>
                  <a:lnTo>
                    <a:pt x="3713" y="2773"/>
                  </a:lnTo>
                  <a:lnTo>
                    <a:pt x="3713" y="2180"/>
                  </a:lnTo>
                  <a:lnTo>
                    <a:pt x="1900" y="2180"/>
                  </a:lnTo>
                  <a:lnTo>
                    <a:pt x="1900" y="3417"/>
                  </a:lnTo>
                  <a:lnTo>
                    <a:pt x="662" y="3417"/>
                  </a:lnTo>
                  <a:lnTo>
                    <a:pt x="662" y="6468"/>
                  </a:lnTo>
                  <a:lnTo>
                    <a:pt x="0" y="6468"/>
                  </a:lnTo>
                  <a:lnTo>
                    <a:pt x="0" y="8647"/>
                  </a:lnTo>
                  <a:lnTo>
                    <a:pt x="19767" y="8647"/>
                  </a:lnTo>
                  <a:lnTo>
                    <a:pt x="19767" y="6468"/>
                  </a:lnTo>
                  <a:lnTo>
                    <a:pt x="17588" y="6468"/>
                  </a:lnTo>
                  <a:lnTo>
                    <a:pt x="17588" y="6189"/>
                  </a:lnTo>
                  <a:lnTo>
                    <a:pt x="19767" y="6189"/>
                  </a:lnTo>
                  <a:lnTo>
                    <a:pt x="19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04189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EVALUASI</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963924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86" name="Google Shape;586;p31"/>
          <p:cNvGrpSpPr/>
          <p:nvPr/>
        </p:nvGrpSpPr>
        <p:grpSpPr>
          <a:xfrm>
            <a:off x="871286" y="1178546"/>
            <a:ext cx="3487507" cy="2665645"/>
            <a:chOff x="871286" y="1178546"/>
            <a:chExt cx="3487507" cy="2665645"/>
          </a:xfrm>
        </p:grpSpPr>
        <p:sp>
          <p:nvSpPr>
            <p:cNvPr id="587" name="Google Shape;587;p31"/>
            <p:cNvSpPr/>
            <p:nvPr/>
          </p:nvSpPr>
          <p:spPr>
            <a:xfrm>
              <a:off x="3724729" y="1676469"/>
              <a:ext cx="250882" cy="217694"/>
            </a:xfrm>
            <a:custGeom>
              <a:avLst/>
              <a:gdLst/>
              <a:ahLst/>
              <a:cxnLst/>
              <a:rect l="l" t="t" r="r" b="b"/>
              <a:pathLst>
                <a:path w="13259" h="11505" extrusionOk="0">
                  <a:moveTo>
                    <a:pt x="6567" y="1"/>
                  </a:moveTo>
                  <a:lnTo>
                    <a:pt x="1" y="11505"/>
                  </a:lnTo>
                  <a:lnTo>
                    <a:pt x="13259" y="11505"/>
                  </a:lnTo>
                  <a:lnTo>
                    <a:pt x="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17834" y="2858259"/>
              <a:ext cx="100550" cy="102934"/>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871286" y="2075773"/>
              <a:ext cx="215328" cy="853632"/>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rgbClr val="FF952B"/>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817672" y="1437470"/>
              <a:ext cx="541122" cy="112820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789706" y="1403789"/>
              <a:ext cx="81098" cy="79225"/>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1051023" y="2188640"/>
              <a:ext cx="67361" cy="51240"/>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1713054" y="3158451"/>
              <a:ext cx="65450" cy="51694"/>
            </a:xfrm>
            <a:custGeom>
              <a:avLst/>
              <a:gdLst/>
              <a:ahLst/>
              <a:cxnLst/>
              <a:rect l="l" t="t" r="r" b="b"/>
              <a:pathLst>
                <a:path w="3459" h="2732" extrusionOk="0">
                  <a:moveTo>
                    <a:pt x="1679" y="0"/>
                  </a:moveTo>
                  <a:cubicBezTo>
                    <a:pt x="0" y="0"/>
                    <a:pt x="0" y="2732"/>
                    <a:pt x="1679" y="2732"/>
                  </a:cubicBezTo>
                  <a:cubicBezTo>
                    <a:pt x="3459" y="2732"/>
                    <a:pt x="3459" y="0"/>
                    <a:pt x="1679" y="0"/>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3985564" y="1615295"/>
              <a:ext cx="39376" cy="29896"/>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3303608" y="2710292"/>
              <a:ext cx="67361" cy="51240"/>
            </a:xfrm>
            <a:custGeom>
              <a:avLst/>
              <a:gdLst/>
              <a:ahLst/>
              <a:cxnLst/>
              <a:rect l="l" t="t" r="r" b="b"/>
              <a:pathLst>
                <a:path w="3560" h="2708" extrusionOk="0">
                  <a:moveTo>
                    <a:pt x="1780" y="1"/>
                  </a:moveTo>
                  <a:cubicBezTo>
                    <a:pt x="1" y="1"/>
                    <a:pt x="1" y="2708"/>
                    <a:pt x="1780" y="2708"/>
                  </a:cubicBezTo>
                  <a:cubicBezTo>
                    <a:pt x="3560" y="2708"/>
                    <a:pt x="3560" y="1"/>
                    <a:pt x="1780" y="1"/>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205301" y="3646895"/>
              <a:ext cx="750717" cy="156047"/>
            </a:xfrm>
            <a:custGeom>
              <a:avLst/>
              <a:gdLst/>
              <a:ahLst/>
              <a:cxnLst/>
              <a:rect l="l" t="t" r="r" b="b"/>
              <a:pathLst>
                <a:path w="39675" h="8247" extrusionOk="0">
                  <a:moveTo>
                    <a:pt x="3960" y="1"/>
                  </a:moveTo>
                  <a:cubicBezTo>
                    <a:pt x="4913" y="5515"/>
                    <a:pt x="0" y="8246"/>
                    <a:pt x="0" y="8246"/>
                  </a:cubicBezTo>
                  <a:lnTo>
                    <a:pt x="39675" y="8246"/>
                  </a:lnTo>
                  <a:cubicBezTo>
                    <a:pt x="35189" y="5114"/>
                    <a:pt x="36016" y="1"/>
                    <a:pt x="36016" y="1"/>
                  </a:cubicBezTo>
                  <a:close/>
                </a:path>
              </a:pathLst>
            </a:custGeom>
            <a:solidFill>
              <a:schemeClr val="accent1"/>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189179" y="3642637"/>
              <a:ext cx="778702" cy="164089"/>
            </a:xfrm>
            <a:custGeom>
              <a:avLst/>
              <a:gdLst/>
              <a:ahLst/>
              <a:cxnLst/>
              <a:rect l="l" t="t" r="r" b="b"/>
              <a:pathLst>
                <a:path w="41154" h="8672" extrusionOk="0">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147911" y="3798646"/>
              <a:ext cx="873556" cy="41760"/>
            </a:xfrm>
            <a:custGeom>
              <a:avLst/>
              <a:gdLst/>
              <a:ahLst/>
              <a:cxnLst/>
              <a:rect l="l" t="t" r="r" b="b"/>
              <a:pathLst>
                <a:path w="46167" h="2207" extrusionOk="0">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144127" y="3794862"/>
              <a:ext cx="881125" cy="49329"/>
            </a:xfrm>
            <a:custGeom>
              <a:avLst/>
              <a:gdLst/>
              <a:ahLst/>
              <a:cxnLst/>
              <a:rect l="l" t="t" r="r" b="b"/>
              <a:pathLst>
                <a:path w="46567" h="2607" extrusionOk="0">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1302359" y="1826802"/>
              <a:ext cx="2564660" cy="1849516"/>
            </a:xfrm>
            <a:custGeom>
              <a:avLst/>
              <a:gdLst/>
              <a:ahLst/>
              <a:cxnLst/>
              <a:rect l="l" t="t" r="r" b="b"/>
              <a:pathLst>
                <a:path w="135541" h="97746" extrusionOk="0">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1298102" y="1823017"/>
              <a:ext cx="2572702" cy="1857104"/>
            </a:xfrm>
            <a:custGeom>
              <a:avLst/>
              <a:gdLst/>
              <a:ahLst/>
              <a:cxnLst/>
              <a:rect l="l" t="t" r="r" b="b"/>
              <a:pathLst>
                <a:path w="135966" h="98147" extrusionOk="0">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1302359" y="1826802"/>
              <a:ext cx="2564660" cy="1574944"/>
            </a:xfrm>
            <a:custGeom>
              <a:avLst/>
              <a:gdLst/>
              <a:ahLst/>
              <a:cxnLst/>
              <a:rect l="l" t="t" r="r" b="b"/>
              <a:pathLst>
                <a:path w="135541" h="83235" extrusionOk="0">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1298102" y="1823017"/>
              <a:ext cx="2572702" cy="1582513"/>
            </a:xfrm>
            <a:custGeom>
              <a:avLst/>
              <a:gdLst/>
              <a:ahLst/>
              <a:cxnLst/>
              <a:rect l="l" t="t" r="r" b="b"/>
              <a:pathLst>
                <a:path w="135966" h="83635" extrusionOk="0">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402909" y="1925440"/>
              <a:ext cx="2363107" cy="1365803"/>
            </a:xfrm>
            <a:custGeom>
              <a:avLst/>
              <a:gdLst/>
              <a:ahLst/>
              <a:cxnLst/>
              <a:rect l="l" t="t" r="r" b="b"/>
              <a:pathLst>
                <a:path w="124889" h="72182" extrusionOk="0">
                  <a:moveTo>
                    <a:pt x="0" y="1"/>
                  </a:moveTo>
                  <a:lnTo>
                    <a:pt x="0" y="72182"/>
                  </a:lnTo>
                  <a:lnTo>
                    <a:pt x="124888" y="72182"/>
                  </a:lnTo>
                  <a:lnTo>
                    <a:pt x="124888"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399106" y="1921656"/>
              <a:ext cx="2371167" cy="1373391"/>
            </a:xfrm>
            <a:custGeom>
              <a:avLst/>
              <a:gdLst/>
              <a:ahLst/>
              <a:cxnLst/>
              <a:rect l="l" t="t" r="r" b="b"/>
              <a:pathLst>
                <a:path w="125315" h="72583" extrusionOk="0">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29202" y="3482825"/>
              <a:ext cx="110502" cy="108610"/>
            </a:xfrm>
            <a:custGeom>
              <a:avLst/>
              <a:gdLst/>
              <a:ahLst/>
              <a:cxnLst/>
              <a:rect l="l" t="t" r="r" b="b"/>
              <a:pathLst>
                <a:path w="5840" h="5740" extrusionOk="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3092575" y="2260259"/>
              <a:ext cx="1057077" cy="141212"/>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472143" y="2129359"/>
              <a:ext cx="420666" cy="359493"/>
            </a:xfrm>
            <a:custGeom>
              <a:avLst/>
              <a:gdLst/>
              <a:ahLst/>
              <a:cxnLst/>
              <a:rect l="l" t="t" r="r" b="b"/>
              <a:pathLst>
                <a:path w="22232" h="18999" extrusionOk="0">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rgbClr val="4C64D8"/>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754776" y="2239861"/>
              <a:ext cx="53132" cy="53132"/>
            </a:xfrm>
            <a:custGeom>
              <a:avLst/>
              <a:gdLst/>
              <a:ahLst/>
              <a:cxnLst/>
              <a:rect l="l" t="t" r="r" b="b"/>
              <a:pathLst>
                <a:path w="2808" h="2808" extrusionOk="0">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655664" y="2239861"/>
              <a:ext cx="53605" cy="53132"/>
            </a:xfrm>
            <a:custGeom>
              <a:avLst/>
              <a:gdLst/>
              <a:ahLst/>
              <a:cxnLst/>
              <a:rect l="l" t="t" r="r" b="b"/>
              <a:pathLst>
                <a:path w="2833" h="2808" extrusionOk="0">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557026" y="2239861"/>
              <a:ext cx="53605" cy="53132"/>
            </a:xfrm>
            <a:custGeom>
              <a:avLst/>
              <a:gdLst/>
              <a:ahLst/>
              <a:cxnLst/>
              <a:rect l="l" t="t" r="r" b="b"/>
              <a:pathLst>
                <a:path w="2833" h="2808" extrusionOk="0">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995687" y="1569770"/>
              <a:ext cx="1177533" cy="1549324"/>
            </a:xfrm>
            <a:custGeom>
              <a:avLst/>
              <a:gdLst/>
              <a:ahLst/>
              <a:cxnLst/>
              <a:rect l="l" t="t" r="r" b="b"/>
              <a:pathLst>
                <a:path w="62232" h="81881" extrusionOk="0">
                  <a:moveTo>
                    <a:pt x="1" y="1"/>
                  </a:moveTo>
                  <a:lnTo>
                    <a:pt x="1" y="81881"/>
                  </a:lnTo>
                  <a:lnTo>
                    <a:pt x="53585" y="81881"/>
                  </a:lnTo>
                  <a:lnTo>
                    <a:pt x="62232" y="73209"/>
                  </a:lnTo>
                  <a:lnTo>
                    <a:pt x="62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991902" y="1565986"/>
              <a:ext cx="1185593" cy="1556912"/>
            </a:xfrm>
            <a:custGeom>
              <a:avLst/>
              <a:gdLst/>
              <a:ahLst/>
              <a:cxnLst/>
              <a:rect l="l" t="t" r="r" b="b"/>
              <a:pathLst>
                <a:path w="62658" h="82282" extrusionOk="0">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043104" y="1615295"/>
              <a:ext cx="1082697" cy="1456381"/>
            </a:xfrm>
            <a:custGeom>
              <a:avLst/>
              <a:gdLst/>
              <a:ahLst/>
              <a:cxnLst/>
              <a:rect l="l" t="t" r="r" b="b"/>
              <a:pathLst>
                <a:path w="57220" h="76969" extrusionOk="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698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2163560" y="220809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2163560" y="2281111"/>
              <a:ext cx="841787" cy="8098"/>
            </a:xfrm>
            <a:custGeom>
              <a:avLst/>
              <a:gdLst/>
              <a:ahLst/>
              <a:cxnLst/>
              <a:rect l="l" t="t" r="r" b="b"/>
              <a:pathLst>
                <a:path w="44488" h="428"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2163560" y="213316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2163560" y="2354621"/>
              <a:ext cx="841787" cy="7607"/>
            </a:xfrm>
            <a:custGeom>
              <a:avLst/>
              <a:gdLst/>
              <a:ahLst/>
              <a:cxnLst/>
              <a:rect l="l" t="t" r="r" b="b"/>
              <a:pathLst>
                <a:path w="44488" h="402" extrusionOk="0">
                  <a:moveTo>
                    <a:pt x="1" y="1"/>
                  </a:moveTo>
                  <a:lnTo>
                    <a:pt x="1" y="402"/>
                  </a:lnTo>
                  <a:lnTo>
                    <a:pt x="44487" y="402"/>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2163560" y="2429551"/>
              <a:ext cx="841787" cy="8080"/>
            </a:xfrm>
            <a:custGeom>
              <a:avLst/>
              <a:gdLst/>
              <a:ahLst/>
              <a:cxnLst/>
              <a:rect l="l" t="t" r="r" b="b"/>
              <a:pathLst>
                <a:path w="44488" h="427"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2288291" y="2502589"/>
              <a:ext cx="592797" cy="8080"/>
            </a:xfrm>
            <a:custGeom>
              <a:avLst/>
              <a:gdLst/>
              <a:ahLst/>
              <a:cxnLst/>
              <a:rect l="l" t="t" r="r" b="b"/>
              <a:pathLst>
                <a:path w="31329" h="427" extrusionOk="0">
                  <a:moveTo>
                    <a:pt x="0" y="0"/>
                  </a:moveTo>
                  <a:lnTo>
                    <a:pt x="0" y="426"/>
                  </a:lnTo>
                  <a:lnTo>
                    <a:pt x="31329" y="426"/>
                  </a:lnTo>
                  <a:lnTo>
                    <a:pt x="31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2163560" y="1735751"/>
              <a:ext cx="399323" cy="8080"/>
            </a:xfrm>
            <a:custGeom>
              <a:avLst/>
              <a:gdLst/>
              <a:ahLst/>
              <a:cxnLst/>
              <a:rect l="l" t="t" r="r" b="b"/>
              <a:pathLst>
                <a:path w="21104" h="427" extrusionOk="0">
                  <a:moveTo>
                    <a:pt x="1" y="1"/>
                  </a:moveTo>
                  <a:lnTo>
                    <a:pt x="1" y="427"/>
                  </a:lnTo>
                  <a:lnTo>
                    <a:pt x="21104" y="427"/>
                  </a:lnTo>
                  <a:lnTo>
                    <a:pt x="21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2163560" y="1787445"/>
              <a:ext cx="316332" cy="7607"/>
            </a:xfrm>
            <a:custGeom>
              <a:avLst/>
              <a:gdLst/>
              <a:ahLst/>
              <a:cxnLst/>
              <a:rect l="l" t="t" r="r" b="b"/>
              <a:pathLst>
                <a:path w="16718" h="402" extrusionOk="0">
                  <a:moveTo>
                    <a:pt x="1" y="1"/>
                  </a:moveTo>
                  <a:lnTo>
                    <a:pt x="1" y="402"/>
                  </a:lnTo>
                  <a:lnTo>
                    <a:pt x="16718" y="402"/>
                  </a:lnTo>
                  <a:lnTo>
                    <a:pt x="16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2456164" y="2808930"/>
              <a:ext cx="147986" cy="179756"/>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2449996" y="2802781"/>
              <a:ext cx="160323" cy="193966"/>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2564774" y="2808930"/>
              <a:ext cx="148440" cy="179756"/>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2559079" y="2802781"/>
              <a:ext cx="159831" cy="193966"/>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2436258" y="2595532"/>
              <a:ext cx="296408" cy="300211"/>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2432455" y="2591747"/>
              <a:ext cx="304468" cy="310164"/>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2479873" y="2642949"/>
              <a:ext cx="209633" cy="207268"/>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2163560"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2827483"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3250495" y="1182803"/>
              <a:ext cx="454328" cy="454328"/>
            </a:xfrm>
            <a:custGeom>
              <a:avLst/>
              <a:gdLst/>
              <a:ahLst/>
              <a:cxnLst/>
              <a:rect l="l" t="t" r="r" b="b"/>
              <a:pathLst>
                <a:path w="24011" h="24011" extrusionOk="0">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3246711" y="1178546"/>
              <a:ext cx="462389" cy="462389"/>
            </a:xfrm>
            <a:custGeom>
              <a:avLst/>
              <a:gdLst/>
              <a:ahLst/>
              <a:cxnLst/>
              <a:rect l="l" t="t" r="r" b="b"/>
              <a:pathLst>
                <a:path w="24437" h="24437" extrusionOk="0">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3379011" y="1240192"/>
              <a:ext cx="106718" cy="242159"/>
            </a:xfrm>
            <a:custGeom>
              <a:avLst/>
              <a:gdLst/>
              <a:ahLst/>
              <a:cxnLst/>
              <a:rect l="l" t="t" r="r" b="b"/>
              <a:pathLst>
                <a:path w="5640" h="12798" extrusionOk="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2432455" y="1340723"/>
              <a:ext cx="53132" cy="138488"/>
            </a:xfrm>
            <a:custGeom>
              <a:avLst/>
              <a:gdLst/>
              <a:ahLst/>
              <a:cxnLst/>
              <a:rect l="l" t="t" r="r" b="b"/>
              <a:pathLst>
                <a:path w="2808" h="7319" extrusionOk="0">
                  <a:moveTo>
                    <a:pt x="301" y="0"/>
                  </a:moveTo>
                  <a:lnTo>
                    <a:pt x="1" y="101"/>
                  </a:lnTo>
                  <a:cubicBezTo>
                    <a:pt x="727" y="2507"/>
                    <a:pt x="1554" y="4913"/>
                    <a:pt x="2407" y="7319"/>
                  </a:cubicBezTo>
                  <a:lnTo>
                    <a:pt x="2808" y="7219"/>
                  </a:lnTo>
                  <a:cubicBezTo>
                    <a:pt x="1980" y="4813"/>
                    <a:pt x="1153" y="2407"/>
                    <a:pt x="301"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683319" y="1340723"/>
              <a:ext cx="53605" cy="138488"/>
            </a:xfrm>
            <a:custGeom>
              <a:avLst/>
              <a:gdLst/>
              <a:ahLst/>
              <a:cxnLst/>
              <a:rect l="l" t="t" r="r" b="b"/>
              <a:pathLst>
                <a:path w="2833" h="7319" extrusionOk="0">
                  <a:moveTo>
                    <a:pt x="2507" y="0"/>
                  </a:moveTo>
                  <a:cubicBezTo>
                    <a:pt x="1680" y="2407"/>
                    <a:pt x="828" y="4813"/>
                    <a:pt x="1" y="7219"/>
                  </a:cubicBezTo>
                  <a:lnTo>
                    <a:pt x="427" y="7319"/>
                  </a:lnTo>
                  <a:cubicBezTo>
                    <a:pt x="1254" y="4913"/>
                    <a:pt x="2081" y="2507"/>
                    <a:pt x="2833" y="101"/>
                  </a:cubicBezTo>
                  <a:lnTo>
                    <a:pt x="2507" y="0"/>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2580423" y="1350676"/>
              <a:ext cx="8080" cy="118582"/>
            </a:xfrm>
            <a:custGeom>
              <a:avLst/>
              <a:gdLst/>
              <a:ahLst/>
              <a:cxnLst/>
              <a:rect l="l" t="t" r="r" b="b"/>
              <a:pathLst>
                <a:path w="427" h="6267" extrusionOk="0">
                  <a:moveTo>
                    <a:pt x="0" y="1"/>
                  </a:moveTo>
                  <a:lnTo>
                    <a:pt x="0" y="6266"/>
                  </a:lnTo>
                  <a:lnTo>
                    <a:pt x="426" y="6266"/>
                  </a:lnTo>
                  <a:lnTo>
                    <a:pt x="426" y="1"/>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193295" y="2773376"/>
              <a:ext cx="551547" cy="8080"/>
            </a:xfrm>
            <a:custGeom>
              <a:avLst/>
              <a:gdLst/>
              <a:ahLst/>
              <a:cxnLst/>
              <a:rect l="l" t="t" r="r" b="b"/>
              <a:pathLst>
                <a:path w="29149" h="427" extrusionOk="0">
                  <a:moveTo>
                    <a:pt x="0" y="0"/>
                  </a:moveTo>
                  <a:lnTo>
                    <a:pt x="0" y="426"/>
                  </a:lnTo>
                  <a:lnTo>
                    <a:pt x="29148" y="426"/>
                  </a:lnTo>
                  <a:lnTo>
                    <a:pt x="2914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612504" y="2717879"/>
              <a:ext cx="270807" cy="8080"/>
            </a:xfrm>
            <a:custGeom>
              <a:avLst/>
              <a:gdLst/>
              <a:ahLst/>
              <a:cxnLst/>
              <a:rect l="l" t="t" r="r" b="b"/>
              <a:pathLst>
                <a:path w="14312" h="427" extrusionOk="0">
                  <a:moveTo>
                    <a:pt x="1" y="1"/>
                  </a:moveTo>
                  <a:lnTo>
                    <a:pt x="1" y="427"/>
                  </a:lnTo>
                  <a:lnTo>
                    <a:pt x="14312" y="427"/>
                  </a:lnTo>
                  <a:lnTo>
                    <a:pt x="1431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462001" y="2101393"/>
              <a:ext cx="618416" cy="8080"/>
            </a:xfrm>
            <a:custGeom>
              <a:avLst/>
              <a:gdLst/>
              <a:ahLst/>
              <a:cxnLst/>
              <a:rect l="l" t="t" r="r" b="b"/>
              <a:pathLst>
                <a:path w="32683" h="427" extrusionOk="0">
                  <a:moveTo>
                    <a:pt x="1" y="0"/>
                  </a:moveTo>
                  <a:lnTo>
                    <a:pt x="1" y="426"/>
                  </a:lnTo>
                  <a:lnTo>
                    <a:pt x="32683" y="426"/>
                  </a:lnTo>
                  <a:lnTo>
                    <a:pt x="32683" y="0"/>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333486" y="2046369"/>
              <a:ext cx="357600" cy="7607"/>
            </a:xfrm>
            <a:custGeom>
              <a:avLst/>
              <a:gdLst/>
              <a:ahLst/>
              <a:cxnLst/>
              <a:rect l="l" t="t" r="r" b="b"/>
              <a:pathLst>
                <a:path w="18899" h="402" extrusionOk="0">
                  <a:moveTo>
                    <a:pt x="1" y="1"/>
                  </a:moveTo>
                  <a:lnTo>
                    <a:pt x="1" y="402"/>
                  </a:lnTo>
                  <a:lnTo>
                    <a:pt x="18898" y="402"/>
                  </a:lnTo>
                  <a:lnTo>
                    <a:pt x="18898" y="1"/>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31"/>
            <p:cNvGrpSpPr/>
            <p:nvPr/>
          </p:nvGrpSpPr>
          <p:grpSpPr>
            <a:xfrm flipH="1">
              <a:off x="936623" y="1445473"/>
              <a:ext cx="734772" cy="588731"/>
              <a:chOff x="10049025" y="922900"/>
              <a:chExt cx="537625" cy="430800"/>
            </a:xfrm>
          </p:grpSpPr>
          <p:sp>
            <p:nvSpPr>
              <p:cNvPr id="647" name="Google Shape;647;p31"/>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9" name="Google Shape;679;p31"/>
          <p:cNvSpPr txBox="1">
            <a:spLocks noGrp="1"/>
          </p:cNvSpPr>
          <p:nvPr>
            <p:ph type="subTitle" idx="1"/>
          </p:nvPr>
        </p:nvSpPr>
        <p:spPr>
          <a:xfrm>
            <a:off x="4829242" y="683000"/>
            <a:ext cx="3620472" cy="195310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dirty="0" smtClean="0"/>
              <a:t>Evaluasi yang dilakukan dengan mencari nilai similarity antara dua buah kata sehingga menghasilkan angka yang sempurna yaitu angka satu dan dapat dinyatakan algoritma yang digunakan pada pembangunan sistem akurat dan layak untuk digunakan. </a:t>
            </a:r>
            <a:endParaRPr dirty="0"/>
          </a:p>
        </p:txBody>
      </p:sp>
      <p:pic>
        <p:nvPicPr>
          <p:cNvPr id="3" name="Picture 2"/>
          <p:cNvPicPr>
            <a:picLocks noChangeAspect="1"/>
          </p:cNvPicPr>
          <p:nvPr/>
        </p:nvPicPr>
        <p:blipFill rotWithShape="1">
          <a:blip r:embed="rId3"/>
          <a:srcRect t="11385" r="26750" b="76467"/>
          <a:stretch/>
        </p:blipFill>
        <p:spPr>
          <a:xfrm>
            <a:off x="4829242" y="2850217"/>
            <a:ext cx="3620472" cy="615045"/>
          </a:xfrm>
          <a:prstGeom prst="rect">
            <a:avLst/>
          </a:prstGeom>
        </p:spPr>
      </p:pic>
      <p:pic>
        <p:nvPicPr>
          <p:cNvPr id="4" name="Picture 3"/>
          <p:cNvPicPr>
            <a:picLocks noChangeAspect="1"/>
          </p:cNvPicPr>
          <p:nvPr/>
        </p:nvPicPr>
        <p:blipFill rotWithShape="1">
          <a:blip r:embed="rId3"/>
          <a:srcRect t="89590" r="30498"/>
          <a:stretch/>
        </p:blipFill>
        <p:spPr>
          <a:xfrm>
            <a:off x="4820452" y="3794862"/>
            <a:ext cx="3629262" cy="556819"/>
          </a:xfrm>
          <a:prstGeom prst="rect">
            <a:avLst/>
          </a:prstGeom>
        </p:spPr>
      </p:pic>
    </p:spTree>
    <p:extLst>
      <p:ext uri="{BB962C8B-B14F-4D97-AF65-F5344CB8AC3E}">
        <p14:creationId xmlns:p14="http://schemas.microsoft.com/office/powerpoint/2010/main" val="3147191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872772" y="2288067"/>
            <a:ext cx="7337720" cy="149092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KESIMPULAN </a:t>
            </a:r>
            <a:br>
              <a:rPr lang="en" dirty="0" smtClean="0"/>
            </a:br>
            <a:r>
              <a:rPr lang="en" dirty="0" smtClean="0"/>
              <a:t>DAN SARAN</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6785429"/>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48"/>
          <p:cNvSpPr/>
          <p:nvPr/>
        </p:nvSpPr>
        <p:spPr>
          <a:xfrm>
            <a:off x="2235725" y="497750"/>
            <a:ext cx="4672500" cy="605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txBox="1">
            <a:spLocks noGrp="1"/>
          </p:cNvSpPr>
          <p:nvPr>
            <p:ph type="title"/>
          </p:nvPr>
        </p:nvSpPr>
        <p:spPr>
          <a:xfrm>
            <a:off x="722375" y="574834"/>
            <a:ext cx="7699200" cy="572700"/>
          </a:xfrm>
          <a:prstGeom prst="rect">
            <a:avLst/>
          </a:prstGeom>
        </p:spPr>
        <p:txBody>
          <a:bodyPr spcFirstLastPara="1" wrap="square" lIns="91425" tIns="91425" rIns="91425" bIns="91425" anchor="t" anchorCtr="0">
            <a:noAutofit/>
          </a:bodyPr>
          <a:lstStyle/>
          <a:p>
            <a:pPr lvl="0"/>
            <a:r>
              <a:rPr lang="en" dirty="0"/>
              <a:t>LATAR BELAKANG</a:t>
            </a:r>
            <a:endParaRPr dirty="0"/>
          </a:p>
        </p:txBody>
      </p:sp>
      <p:sp>
        <p:nvSpPr>
          <p:cNvPr id="3" name="Rectangle 2"/>
          <p:cNvSpPr/>
          <p:nvPr/>
        </p:nvSpPr>
        <p:spPr>
          <a:xfrm>
            <a:off x="458675" y="1500535"/>
            <a:ext cx="8064500" cy="2554545"/>
          </a:xfrm>
          <a:prstGeom prst="rect">
            <a:avLst/>
          </a:prstGeom>
        </p:spPr>
        <p:txBody>
          <a:bodyPr wrap="square">
            <a:spAutoFit/>
          </a:bodyPr>
          <a:lstStyle/>
          <a:p>
            <a:pPr marL="88900" indent="0" algn="just">
              <a:buNone/>
            </a:pPr>
            <a:r>
              <a:rPr lang="en-US" sz="1600" dirty="0" err="1"/>
              <a:t>Dalam</a:t>
            </a:r>
            <a:r>
              <a:rPr lang="en-US" sz="1600" dirty="0"/>
              <a:t> proses </a:t>
            </a:r>
            <a:r>
              <a:rPr lang="en-US" sz="1600" dirty="0" err="1"/>
              <a:t>belanja</a:t>
            </a:r>
            <a:r>
              <a:rPr lang="en-US" sz="1600" dirty="0"/>
              <a:t> </a:t>
            </a:r>
            <a:r>
              <a:rPr lang="en-US" sz="1600" i="1" dirty="0"/>
              <a:t>online </a:t>
            </a:r>
            <a:r>
              <a:rPr lang="en-US" sz="1600" dirty="0" err="1"/>
              <a:t>ketika</a:t>
            </a:r>
            <a:r>
              <a:rPr lang="en-US" sz="1600" dirty="0"/>
              <a:t> </a:t>
            </a:r>
            <a:r>
              <a:rPr lang="en-US" sz="1600" i="1" dirty="0"/>
              <a:t>user </a:t>
            </a:r>
            <a:r>
              <a:rPr lang="en-US" sz="1600" dirty="0" err="1"/>
              <a:t>ingin</a:t>
            </a:r>
            <a:r>
              <a:rPr lang="en-US" sz="1600" dirty="0"/>
              <a:t> </a:t>
            </a:r>
            <a:r>
              <a:rPr lang="en-US" sz="1600" dirty="0" err="1"/>
              <a:t>membeli</a:t>
            </a:r>
            <a:r>
              <a:rPr lang="en-US" sz="1600" dirty="0"/>
              <a:t> </a:t>
            </a:r>
            <a:r>
              <a:rPr lang="en-US" sz="1600" dirty="0" err="1"/>
              <a:t>barang</a:t>
            </a:r>
            <a:r>
              <a:rPr lang="en-US" sz="1600" dirty="0"/>
              <a:t> </a:t>
            </a:r>
            <a:r>
              <a:rPr lang="en-US" sz="1600" dirty="0" err="1"/>
              <a:t>tertentu</a:t>
            </a:r>
            <a:r>
              <a:rPr lang="en-US" sz="1600" dirty="0"/>
              <a:t> </a:t>
            </a:r>
            <a:r>
              <a:rPr lang="en-US" sz="1600" dirty="0" err="1"/>
              <a:t>maka</a:t>
            </a:r>
            <a:r>
              <a:rPr lang="en-US" sz="1600" dirty="0"/>
              <a:t> </a:t>
            </a:r>
            <a:r>
              <a:rPr lang="en-US" sz="1600" i="1" dirty="0"/>
              <a:t>user </a:t>
            </a:r>
            <a:r>
              <a:rPr lang="en-US" sz="1600" dirty="0" err="1"/>
              <a:t>akan</a:t>
            </a:r>
            <a:r>
              <a:rPr lang="en-US" sz="1600" dirty="0"/>
              <a:t> </a:t>
            </a:r>
            <a:r>
              <a:rPr lang="en-US" sz="1600" dirty="0" err="1"/>
              <a:t>diberikan</a:t>
            </a:r>
            <a:r>
              <a:rPr lang="en-US" sz="1600" dirty="0"/>
              <a:t> </a:t>
            </a:r>
            <a:r>
              <a:rPr lang="en-US" sz="1600" dirty="0" err="1"/>
              <a:t>berbagai</a:t>
            </a:r>
            <a:r>
              <a:rPr lang="en-US" sz="1600" dirty="0"/>
              <a:t> </a:t>
            </a:r>
            <a:r>
              <a:rPr lang="en-US" sz="1600" dirty="0" err="1"/>
              <a:t>macam</a:t>
            </a:r>
            <a:r>
              <a:rPr lang="en-US" sz="1600" dirty="0"/>
              <a:t> </a:t>
            </a:r>
            <a:r>
              <a:rPr lang="en-US" sz="1600" dirty="0" err="1"/>
              <a:t>pilihan</a:t>
            </a:r>
            <a:r>
              <a:rPr lang="en-US" sz="1600" dirty="0"/>
              <a:t> </a:t>
            </a:r>
            <a:r>
              <a:rPr lang="en-US" sz="1600" dirty="0" err="1"/>
              <a:t>dari</a:t>
            </a:r>
            <a:r>
              <a:rPr lang="en-US" sz="1600" dirty="0"/>
              <a:t> </a:t>
            </a:r>
            <a:r>
              <a:rPr lang="en-US" sz="1600" dirty="0" err="1"/>
              <a:t>toko</a:t>
            </a:r>
            <a:r>
              <a:rPr lang="en-US" sz="1600" dirty="0"/>
              <a:t> </a:t>
            </a:r>
            <a:r>
              <a:rPr lang="en-US" sz="1600" dirty="0" err="1"/>
              <a:t>atau</a:t>
            </a:r>
            <a:r>
              <a:rPr lang="en-US" sz="1600" dirty="0"/>
              <a:t> </a:t>
            </a:r>
            <a:r>
              <a:rPr lang="en-US" sz="1600" i="1" dirty="0"/>
              <a:t>store</a:t>
            </a:r>
            <a:r>
              <a:rPr lang="en-US" sz="1600" dirty="0"/>
              <a:t> yang </a:t>
            </a:r>
            <a:r>
              <a:rPr lang="en-US" sz="1600" dirty="0" err="1"/>
              <a:t>berbeda</a:t>
            </a:r>
            <a:r>
              <a:rPr lang="en-US" sz="1600" dirty="0"/>
              <a:t> </a:t>
            </a:r>
            <a:r>
              <a:rPr lang="en-US" sz="1600" dirty="0" err="1"/>
              <a:t>dalam</a:t>
            </a:r>
            <a:r>
              <a:rPr lang="en-US" sz="1600" dirty="0"/>
              <a:t> </a:t>
            </a:r>
            <a:r>
              <a:rPr lang="en-US" sz="1600" dirty="0" err="1"/>
              <a:t>sebuah</a:t>
            </a:r>
            <a:r>
              <a:rPr lang="en-US" sz="1600" dirty="0"/>
              <a:t> </a:t>
            </a:r>
            <a:r>
              <a:rPr lang="en-US" sz="1600" dirty="0" err="1"/>
              <a:t>aplikasi</a:t>
            </a:r>
            <a:r>
              <a:rPr lang="en-US" sz="1600" dirty="0"/>
              <a:t>. </a:t>
            </a:r>
            <a:r>
              <a:rPr lang="en-US" sz="1600" dirty="0" err="1"/>
              <a:t>Timbul</a:t>
            </a:r>
            <a:r>
              <a:rPr lang="en-US" sz="1600" dirty="0"/>
              <a:t> </a:t>
            </a:r>
            <a:r>
              <a:rPr lang="en-US" sz="1600" dirty="0" err="1"/>
              <a:t>sebuah</a:t>
            </a:r>
            <a:r>
              <a:rPr lang="en-US" sz="1600" dirty="0"/>
              <a:t> </a:t>
            </a:r>
            <a:r>
              <a:rPr lang="en-US" sz="1600" dirty="0" err="1"/>
              <a:t>masalah</a:t>
            </a:r>
            <a:r>
              <a:rPr lang="en-US" sz="1600" dirty="0"/>
              <a:t> </a:t>
            </a:r>
            <a:r>
              <a:rPr lang="en-US" sz="1600" dirty="0" err="1"/>
              <a:t>dimana</a:t>
            </a:r>
            <a:r>
              <a:rPr lang="en-US" sz="1600" dirty="0"/>
              <a:t> </a:t>
            </a:r>
            <a:r>
              <a:rPr lang="en-US" sz="1600" dirty="0" err="1"/>
              <a:t>banyak</a:t>
            </a:r>
            <a:r>
              <a:rPr lang="en-US" sz="1600" dirty="0"/>
              <a:t> </a:t>
            </a:r>
            <a:r>
              <a:rPr lang="en-US" sz="1600" dirty="0" err="1"/>
              <a:t>produk</a:t>
            </a:r>
            <a:r>
              <a:rPr lang="en-US" sz="1600" dirty="0"/>
              <a:t> yang </a:t>
            </a:r>
            <a:r>
              <a:rPr lang="en-US" sz="1600" dirty="0" err="1"/>
              <a:t>sama</a:t>
            </a:r>
            <a:r>
              <a:rPr lang="en-US" sz="1600" dirty="0"/>
              <a:t> yang </a:t>
            </a:r>
            <a:r>
              <a:rPr lang="en-US" sz="1600" dirty="0" err="1"/>
              <a:t>ditawarkan</a:t>
            </a:r>
            <a:r>
              <a:rPr lang="en-US" sz="1600" dirty="0"/>
              <a:t> </a:t>
            </a:r>
            <a:r>
              <a:rPr lang="en-US" sz="1600" dirty="0" err="1"/>
              <a:t>kepada</a:t>
            </a:r>
            <a:r>
              <a:rPr lang="en-US" sz="1600" dirty="0"/>
              <a:t> </a:t>
            </a:r>
            <a:r>
              <a:rPr lang="en-US" sz="1600" dirty="0" err="1"/>
              <a:t>seorang</a:t>
            </a:r>
            <a:r>
              <a:rPr lang="en-US" sz="1600" dirty="0"/>
              <a:t> user </a:t>
            </a:r>
            <a:r>
              <a:rPr lang="en-US" sz="1600" dirty="0" err="1"/>
              <a:t>sehingga</a:t>
            </a:r>
            <a:r>
              <a:rPr lang="en-US" sz="1600" dirty="0"/>
              <a:t> </a:t>
            </a:r>
            <a:r>
              <a:rPr lang="en-US" sz="1600" dirty="0" err="1"/>
              <a:t>membuat</a:t>
            </a:r>
            <a:r>
              <a:rPr lang="en-US" sz="1600" dirty="0"/>
              <a:t> user </a:t>
            </a:r>
            <a:r>
              <a:rPr lang="en-US" sz="1600" dirty="0" err="1"/>
              <a:t>kesulitan</a:t>
            </a:r>
            <a:r>
              <a:rPr lang="en-US" sz="1600" dirty="0"/>
              <a:t> </a:t>
            </a:r>
            <a:r>
              <a:rPr lang="en-US" sz="1600" dirty="0" err="1"/>
              <a:t>dalam</a:t>
            </a:r>
            <a:r>
              <a:rPr lang="en-US" sz="1600" dirty="0"/>
              <a:t> </a:t>
            </a:r>
            <a:r>
              <a:rPr lang="en-US" sz="1600" dirty="0" err="1"/>
              <a:t>mengambil</a:t>
            </a:r>
            <a:r>
              <a:rPr lang="en-US" sz="1600" dirty="0"/>
              <a:t> </a:t>
            </a:r>
            <a:r>
              <a:rPr lang="en-US" sz="1600" dirty="0" err="1"/>
              <a:t>keputusan</a:t>
            </a:r>
            <a:r>
              <a:rPr lang="en-US" sz="1600" dirty="0"/>
              <a:t> </a:t>
            </a:r>
            <a:r>
              <a:rPr lang="en-US" sz="1600" dirty="0" err="1"/>
              <a:t>akan</a:t>
            </a:r>
            <a:r>
              <a:rPr lang="en-US" sz="1600" dirty="0"/>
              <a:t> </a:t>
            </a:r>
            <a:r>
              <a:rPr lang="en-US" sz="1600" dirty="0" err="1"/>
              <a:t>membeli</a:t>
            </a:r>
            <a:r>
              <a:rPr lang="en-US" sz="1600" dirty="0"/>
              <a:t> </a:t>
            </a:r>
            <a:r>
              <a:rPr lang="en-US" sz="1600" dirty="0" err="1"/>
              <a:t>barang</a:t>
            </a:r>
            <a:r>
              <a:rPr lang="en-US" sz="1600" dirty="0"/>
              <a:t> </a:t>
            </a:r>
            <a:r>
              <a:rPr lang="en-US" sz="1600" dirty="0" err="1"/>
              <a:t>dari</a:t>
            </a:r>
            <a:r>
              <a:rPr lang="en-US" sz="1600" dirty="0"/>
              <a:t> store yang mana.</a:t>
            </a:r>
          </a:p>
          <a:p>
            <a:pPr marL="88900" indent="0" algn="just">
              <a:buNone/>
            </a:pPr>
            <a:endParaRPr lang="en-US" sz="1600" dirty="0"/>
          </a:p>
          <a:p>
            <a:pPr marL="88900" indent="0" algn="just">
              <a:buNone/>
            </a:pPr>
            <a:r>
              <a:rPr lang="en-US" sz="1600" dirty="0" err="1"/>
              <a:t>Maka</a:t>
            </a:r>
            <a:r>
              <a:rPr lang="en-US" sz="1600" dirty="0"/>
              <a:t> </a:t>
            </a:r>
            <a:r>
              <a:rPr lang="en-US" sz="1600" dirty="0" err="1"/>
              <a:t>dibuatlah</a:t>
            </a:r>
            <a:r>
              <a:rPr lang="en-US" sz="1600" dirty="0"/>
              <a:t> </a:t>
            </a:r>
            <a:r>
              <a:rPr lang="en-US" sz="1600" dirty="0" err="1"/>
              <a:t>suatu</a:t>
            </a:r>
            <a:r>
              <a:rPr lang="en-US" sz="1600" dirty="0"/>
              <a:t> </a:t>
            </a:r>
            <a:r>
              <a:rPr lang="en-US" sz="1600" dirty="0" err="1"/>
              <a:t>sistem</a:t>
            </a:r>
            <a:r>
              <a:rPr lang="en-US" sz="1600" dirty="0"/>
              <a:t> </a:t>
            </a:r>
            <a:r>
              <a:rPr lang="en-US" sz="1600" dirty="0" err="1"/>
              <a:t>menggunakan</a:t>
            </a:r>
            <a:r>
              <a:rPr lang="en-US" sz="1600" dirty="0"/>
              <a:t> </a:t>
            </a:r>
            <a:r>
              <a:rPr lang="en-US" sz="1600" dirty="0" err="1"/>
              <a:t>algoritma</a:t>
            </a:r>
            <a:r>
              <a:rPr lang="en-US" sz="1600" dirty="0"/>
              <a:t> word2vec yang </a:t>
            </a:r>
            <a:r>
              <a:rPr lang="en-US" sz="1600" dirty="0" err="1"/>
              <a:t>dapat</a:t>
            </a:r>
            <a:r>
              <a:rPr lang="en-US" sz="1600" dirty="0"/>
              <a:t> </a:t>
            </a:r>
            <a:r>
              <a:rPr lang="en-US" sz="1600" dirty="0" err="1"/>
              <a:t>digunakan</a:t>
            </a:r>
            <a:r>
              <a:rPr lang="en-US" sz="1600" dirty="0"/>
              <a:t> </a:t>
            </a:r>
            <a:r>
              <a:rPr lang="en-US" sz="1600" dirty="0" err="1"/>
              <a:t>untuk</a:t>
            </a:r>
            <a:r>
              <a:rPr lang="en-US" sz="1600" dirty="0"/>
              <a:t> </a:t>
            </a:r>
            <a:r>
              <a:rPr lang="en-US" sz="1600" dirty="0" err="1"/>
              <a:t>menghasilkan</a:t>
            </a:r>
            <a:r>
              <a:rPr lang="en-US" sz="1600" dirty="0"/>
              <a:t> </a:t>
            </a:r>
            <a:r>
              <a:rPr lang="en-US" sz="1600" i="1" dirty="0"/>
              <a:t>recommender system </a:t>
            </a:r>
            <a:r>
              <a:rPr lang="en-US" sz="1600" dirty="0" err="1"/>
              <a:t>sehingga</a:t>
            </a:r>
            <a:r>
              <a:rPr lang="en-US" sz="1600" dirty="0"/>
              <a:t> </a:t>
            </a:r>
            <a:r>
              <a:rPr lang="en-US" sz="1600" i="1" dirty="0"/>
              <a:t>user </a:t>
            </a:r>
            <a:r>
              <a:rPr lang="en-US" sz="1600" dirty="0" err="1"/>
              <a:t>dapat</a:t>
            </a:r>
            <a:r>
              <a:rPr lang="en-US" sz="1600" dirty="0"/>
              <a:t> </a:t>
            </a:r>
            <a:r>
              <a:rPr lang="en-US" sz="1600" dirty="0" err="1"/>
              <a:t>memutuskan</a:t>
            </a:r>
            <a:r>
              <a:rPr lang="en-US" sz="1600" dirty="0"/>
              <a:t> </a:t>
            </a:r>
            <a:r>
              <a:rPr lang="en-US" sz="1600" dirty="0" err="1"/>
              <a:t>akan</a:t>
            </a:r>
            <a:r>
              <a:rPr lang="en-US" sz="1600" dirty="0"/>
              <a:t> </a:t>
            </a:r>
            <a:r>
              <a:rPr lang="en-US" sz="1600" dirty="0" err="1"/>
              <a:t>membeli</a:t>
            </a:r>
            <a:r>
              <a:rPr lang="en-US" sz="1600" dirty="0"/>
              <a:t> </a:t>
            </a:r>
            <a:r>
              <a:rPr lang="en-US" sz="1600" dirty="0" err="1"/>
              <a:t>barang</a:t>
            </a:r>
            <a:r>
              <a:rPr lang="en-US" sz="1600" dirty="0"/>
              <a:t> </a:t>
            </a:r>
            <a:r>
              <a:rPr lang="en-US" sz="1600" dirty="0" err="1"/>
              <a:t>dari</a:t>
            </a:r>
            <a:r>
              <a:rPr lang="en-US" sz="1600" dirty="0"/>
              <a:t> </a:t>
            </a:r>
            <a:r>
              <a:rPr lang="en-US" sz="1600" i="1" dirty="0"/>
              <a:t>store </a:t>
            </a:r>
            <a:r>
              <a:rPr lang="en-US" sz="1600" dirty="0"/>
              <a:t>yang mana </a:t>
            </a:r>
            <a:r>
              <a:rPr lang="en-US" sz="1600" dirty="0" err="1"/>
              <a:t>dari</a:t>
            </a:r>
            <a:r>
              <a:rPr lang="en-US" sz="1600" dirty="0"/>
              <a:t> </a:t>
            </a:r>
            <a:r>
              <a:rPr lang="en-US" sz="1600" dirty="0" err="1"/>
              <a:t>sebuah</a:t>
            </a:r>
            <a:r>
              <a:rPr lang="en-US" sz="1600" dirty="0"/>
              <a:t> </a:t>
            </a:r>
            <a:r>
              <a:rPr lang="en-US" sz="1600" dirty="0" err="1"/>
              <a:t>aplikasi</a:t>
            </a:r>
            <a:r>
              <a:rPr lang="en-US" sz="1600" dirty="0"/>
              <a:t> </a:t>
            </a:r>
            <a:r>
              <a:rPr lang="en-US" sz="1600" dirty="0" err="1"/>
              <a:t>berdasarkan</a:t>
            </a:r>
            <a:r>
              <a:rPr lang="en-US" sz="1600" dirty="0"/>
              <a:t> review yang </a:t>
            </a:r>
            <a:r>
              <a:rPr lang="en-US" sz="1600" dirty="0" err="1"/>
              <a:t>diberikan</a:t>
            </a:r>
            <a:r>
              <a:rPr lang="en-US" sz="1600" dirty="0"/>
              <a:t> </a:t>
            </a:r>
            <a:r>
              <a:rPr lang="en-US" sz="1600" dirty="0" err="1"/>
              <a:t>oleh</a:t>
            </a:r>
            <a:r>
              <a:rPr lang="en-US" sz="1600" dirty="0"/>
              <a:t> </a:t>
            </a:r>
            <a:r>
              <a:rPr lang="en-US" sz="1600" i="1" dirty="0"/>
              <a:t>customer </a:t>
            </a:r>
            <a:r>
              <a:rPr lang="en-US" sz="1600" dirty="0" err="1"/>
              <a:t>sebelumnya</a:t>
            </a:r>
            <a:r>
              <a:rPr lang="en-US" sz="1600" dirty="0"/>
              <a:t> yang </a:t>
            </a:r>
            <a:r>
              <a:rPr lang="en-US" sz="1600" dirty="0" err="1"/>
              <a:t>membeli</a:t>
            </a:r>
            <a:r>
              <a:rPr lang="en-US" sz="1600" dirty="0"/>
              <a:t> </a:t>
            </a:r>
            <a:r>
              <a:rPr lang="en-US" sz="1600" dirty="0" err="1"/>
              <a:t>sebuah</a:t>
            </a:r>
            <a:r>
              <a:rPr lang="en-US" sz="1600" dirty="0"/>
              <a:t> </a:t>
            </a:r>
            <a:r>
              <a:rPr lang="en-US" sz="1600" dirty="0" err="1"/>
              <a:t>barang</a:t>
            </a:r>
            <a:r>
              <a:rPr lang="en-US" sz="1600" dirty="0"/>
              <a:t> </a:t>
            </a:r>
            <a:r>
              <a:rPr lang="en-US" sz="1600" dirty="0" err="1"/>
              <a:t>atau</a:t>
            </a:r>
            <a:r>
              <a:rPr lang="en-US" sz="1600" dirty="0"/>
              <a:t> item </a:t>
            </a:r>
            <a:r>
              <a:rPr lang="en-US" sz="1600" dirty="0" err="1"/>
              <a:t>tertentu</a:t>
            </a:r>
            <a:r>
              <a:rPr lang="en-US" sz="1600" dirty="0"/>
              <a:t>.</a:t>
            </a: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0"/>
          <p:cNvSpPr txBox="1">
            <a:spLocks noGrp="1"/>
          </p:cNvSpPr>
          <p:nvPr>
            <p:ph type="subTitle" idx="1"/>
          </p:nvPr>
        </p:nvSpPr>
        <p:spPr>
          <a:xfrm>
            <a:off x="724828" y="2006446"/>
            <a:ext cx="3668751" cy="251069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err="1" smtClean="0"/>
              <a:t>Sistem</a:t>
            </a:r>
            <a:r>
              <a:rPr lang="en-US" dirty="0" smtClean="0"/>
              <a:t> </a:t>
            </a:r>
            <a:r>
              <a:rPr lang="en-US" dirty="0" err="1" smtClean="0"/>
              <a:t>dapat</a:t>
            </a:r>
            <a:r>
              <a:rPr lang="en-US" dirty="0" smtClean="0"/>
              <a:t> </a:t>
            </a:r>
            <a:r>
              <a:rPr lang="en-US" dirty="0" err="1" smtClean="0"/>
              <a:t>menyelesaikan</a:t>
            </a:r>
            <a:r>
              <a:rPr lang="en-US" dirty="0" smtClean="0"/>
              <a:t> </a:t>
            </a:r>
            <a:r>
              <a:rPr lang="en-US" dirty="0" err="1" smtClean="0"/>
              <a:t>masalah</a:t>
            </a:r>
            <a:r>
              <a:rPr lang="en-US" dirty="0" smtClean="0"/>
              <a:t> </a:t>
            </a:r>
            <a:r>
              <a:rPr lang="en-US" dirty="0" err="1" smtClean="0"/>
              <a:t>dan</a:t>
            </a:r>
            <a:r>
              <a:rPr lang="en-US" dirty="0" smtClean="0"/>
              <a:t> </a:t>
            </a:r>
            <a:r>
              <a:rPr lang="en-US" dirty="0" err="1" smtClean="0"/>
              <a:t>kesulitan</a:t>
            </a:r>
            <a:r>
              <a:rPr lang="en-US" dirty="0" smtClean="0"/>
              <a:t> </a:t>
            </a:r>
            <a:r>
              <a:rPr lang="en-US" i="1" dirty="0" smtClean="0"/>
              <a:t>user</a:t>
            </a:r>
            <a:r>
              <a:rPr lang="en-US" dirty="0" smtClean="0"/>
              <a:t> </a:t>
            </a:r>
            <a:r>
              <a:rPr lang="en-US" dirty="0" err="1" smtClean="0"/>
              <a:t>untuk</a:t>
            </a:r>
            <a:r>
              <a:rPr lang="en-US" dirty="0" smtClean="0"/>
              <a:t> </a:t>
            </a:r>
            <a:r>
              <a:rPr lang="en-US" dirty="0" err="1" smtClean="0"/>
              <a:t>memutuskan</a:t>
            </a:r>
            <a:r>
              <a:rPr lang="en-US" dirty="0" smtClean="0"/>
              <a:t> </a:t>
            </a:r>
            <a:r>
              <a:rPr lang="en-US" dirty="0" err="1" smtClean="0"/>
              <a:t>buku</a:t>
            </a:r>
            <a:r>
              <a:rPr lang="en-US" dirty="0" smtClean="0"/>
              <a:t> </a:t>
            </a:r>
            <a:r>
              <a:rPr lang="en-US" dirty="0" err="1" smtClean="0"/>
              <a:t>apa</a:t>
            </a:r>
            <a:r>
              <a:rPr lang="en-US" dirty="0" smtClean="0"/>
              <a:t> yang </a:t>
            </a:r>
            <a:r>
              <a:rPr lang="en-US" dirty="0" err="1" smtClean="0"/>
              <a:t>akan</a:t>
            </a:r>
            <a:r>
              <a:rPr lang="en-US" dirty="0" smtClean="0"/>
              <a:t> </a:t>
            </a:r>
            <a:r>
              <a:rPr lang="en-US" dirty="0" err="1" smtClean="0"/>
              <a:t>dibeli</a:t>
            </a:r>
            <a:r>
              <a:rPr lang="en-US" dirty="0" smtClean="0"/>
              <a:t> </a:t>
            </a:r>
            <a:r>
              <a:rPr lang="en-US" dirty="0" err="1" smtClean="0"/>
              <a:t>dengan</a:t>
            </a:r>
            <a:r>
              <a:rPr lang="en-US" dirty="0" smtClean="0"/>
              <a:t> </a:t>
            </a:r>
            <a:r>
              <a:rPr lang="en-US" dirty="0" err="1" smtClean="0"/>
              <a:t>produk</a:t>
            </a:r>
            <a:r>
              <a:rPr lang="en-US" dirty="0" smtClean="0"/>
              <a:t> </a:t>
            </a:r>
            <a:r>
              <a:rPr lang="en-US" dirty="0" err="1" smtClean="0"/>
              <a:t>buku</a:t>
            </a:r>
            <a:r>
              <a:rPr lang="en-US" dirty="0" smtClean="0"/>
              <a:t> </a:t>
            </a:r>
            <a:r>
              <a:rPr lang="en-US" dirty="0" err="1" smtClean="0"/>
              <a:t>rekomendasi</a:t>
            </a:r>
            <a:r>
              <a:rPr lang="en-US" dirty="0" smtClean="0"/>
              <a:t> yang </a:t>
            </a:r>
            <a:r>
              <a:rPr lang="en-US" dirty="0" err="1" smtClean="0"/>
              <a:t>diberikan</a:t>
            </a:r>
            <a:r>
              <a:rPr lang="en-US" dirty="0" smtClean="0"/>
              <a:t> </a:t>
            </a:r>
            <a:r>
              <a:rPr lang="en-US" dirty="0" err="1" smtClean="0"/>
              <a:t>berdasarkan</a:t>
            </a:r>
            <a:r>
              <a:rPr lang="en-US" dirty="0" smtClean="0"/>
              <a:t> </a:t>
            </a:r>
            <a:r>
              <a:rPr lang="en-US" dirty="0" err="1" smtClean="0"/>
              <a:t>nilai</a:t>
            </a:r>
            <a:r>
              <a:rPr lang="en-US" dirty="0" smtClean="0"/>
              <a:t> similarity</a:t>
            </a:r>
            <a:endParaRPr i="1" dirty="0"/>
          </a:p>
        </p:txBody>
      </p:sp>
      <p:sp>
        <p:nvSpPr>
          <p:cNvPr id="1024" name="Google Shape;1024;p40"/>
          <p:cNvSpPr txBox="1">
            <a:spLocks noGrp="1"/>
          </p:cNvSpPr>
          <p:nvPr>
            <p:ph type="subTitle" idx="2"/>
          </p:nvPr>
        </p:nvSpPr>
        <p:spPr>
          <a:xfrm>
            <a:off x="4739268" y="2006446"/>
            <a:ext cx="3668752" cy="251069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Sistem yang dibangun dapat melakukan implementasi </a:t>
            </a:r>
            <a:r>
              <a:rPr lang="en" i="1" dirty="0" smtClean="0"/>
              <a:t>similarity measure</a:t>
            </a:r>
            <a:r>
              <a:rPr lang="en" dirty="0" smtClean="0"/>
              <a:t> untuk jenis rekomendasi lain dengan menggunakan metrik yang berbeda</a:t>
            </a:r>
            <a:endParaRPr dirty="0"/>
          </a:p>
        </p:txBody>
      </p:sp>
      <p:grpSp>
        <p:nvGrpSpPr>
          <p:cNvPr id="1025" name="Google Shape;1025;p40"/>
          <p:cNvGrpSpPr/>
          <p:nvPr/>
        </p:nvGrpSpPr>
        <p:grpSpPr>
          <a:xfrm>
            <a:off x="6353090" y="753547"/>
            <a:ext cx="612121" cy="605420"/>
            <a:chOff x="1190625" y="238125"/>
            <a:chExt cx="5219200" cy="5219200"/>
          </a:xfrm>
        </p:grpSpPr>
        <p:sp>
          <p:nvSpPr>
            <p:cNvPr id="1026" name="Google Shape;1026;p40"/>
            <p:cNvSpPr/>
            <p:nvPr/>
          </p:nvSpPr>
          <p:spPr>
            <a:xfrm>
              <a:off x="3147000" y="2112950"/>
              <a:ext cx="2939075" cy="1632650"/>
            </a:xfrm>
            <a:custGeom>
              <a:avLst/>
              <a:gdLst/>
              <a:ahLst/>
              <a:cxnLst/>
              <a:rect l="l" t="t" r="r" b="b"/>
              <a:pathLst>
                <a:path w="117563" h="65306" extrusionOk="0">
                  <a:moveTo>
                    <a:pt x="32653" y="0"/>
                  </a:moveTo>
                  <a:cubicBezTo>
                    <a:pt x="14614" y="0"/>
                    <a:pt x="0" y="14614"/>
                    <a:pt x="0" y="32653"/>
                  </a:cubicBezTo>
                  <a:cubicBezTo>
                    <a:pt x="0" y="50691"/>
                    <a:pt x="14614" y="65305"/>
                    <a:pt x="32653" y="65305"/>
                  </a:cubicBezTo>
                  <a:lnTo>
                    <a:pt x="117562" y="65305"/>
                  </a:lnTo>
                  <a:lnTo>
                    <a:pt x="117562" y="0"/>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269725" y="317225"/>
              <a:ext cx="1714200" cy="5061000"/>
            </a:xfrm>
            <a:custGeom>
              <a:avLst/>
              <a:gdLst/>
              <a:ahLst/>
              <a:cxnLst/>
              <a:rect l="l" t="t" r="r" b="b"/>
              <a:pathLst>
                <a:path w="68568" h="202440" extrusionOk="0">
                  <a:moveTo>
                    <a:pt x="0" y="0"/>
                  </a:moveTo>
                  <a:lnTo>
                    <a:pt x="0" y="202439"/>
                  </a:lnTo>
                  <a:lnTo>
                    <a:pt x="68567" y="202439"/>
                  </a:lnTo>
                  <a:lnTo>
                    <a:pt x="68567" y="0"/>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3147000" y="2194500"/>
              <a:ext cx="408575" cy="1469550"/>
            </a:xfrm>
            <a:custGeom>
              <a:avLst/>
              <a:gdLst/>
              <a:ahLst/>
              <a:cxnLst/>
              <a:rect l="l" t="t" r="r" b="b"/>
              <a:pathLst>
                <a:path w="16343" h="58782" extrusionOk="0">
                  <a:moveTo>
                    <a:pt x="16343" y="0"/>
                  </a:moveTo>
                  <a:lnTo>
                    <a:pt x="9786" y="6524"/>
                  </a:lnTo>
                  <a:lnTo>
                    <a:pt x="0" y="26129"/>
                  </a:lnTo>
                  <a:lnTo>
                    <a:pt x="3262" y="42471"/>
                  </a:lnTo>
                  <a:lnTo>
                    <a:pt x="16343" y="58781"/>
                  </a:lnTo>
                  <a:lnTo>
                    <a:pt x="16343" y="9786"/>
                  </a:lnTo>
                  <a:lnTo>
                    <a:pt x="16343"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3391650" y="3745575"/>
              <a:ext cx="2939050" cy="1632625"/>
            </a:xfrm>
            <a:custGeom>
              <a:avLst/>
              <a:gdLst/>
              <a:ahLst/>
              <a:cxnLst/>
              <a:rect l="l" t="t" r="r" b="b"/>
              <a:pathLst>
                <a:path w="117562" h="65305" extrusionOk="0">
                  <a:moveTo>
                    <a:pt x="0" y="0"/>
                  </a:moveTo>
                  <a:lnTo>
                    <a:pt x="0" y="65305"/>
                  </a:lnTo>
                  <a:lnTo>
                    <a:pt x="84910" y="65305"/>
                  </a:lnTo>
                  <a:cubicBezTo>
                    <a:pt x="102948" y="65305"/>
                    <a:pt x="117562" y="50691"/>
                    <a:pt x="117562" y="32653"/>
                  </a:cubicBezTo>
                  <a:cubicBezTo>
                    <a:pt x="117562" y="14614"/>
                    <a:pt x="102948" y="0"/>
                    <a:pt x="84910" y="0"/>
                  </a:cubicBez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922950" y="3827125"/>
              <a:ext cx="407750" cy="1469550"/>
            </a:xfrm>
            <a:custGeom>
              <a:avLst/>
              <a:gdLst/>
              <a:ahLst/>
              <a:cxnLst/>
              <a:rect l="l" t="t" r="r" b="b"/>
              <a:pathLst>
                <a:path w="16310" h="58782" extrusionOk="0">
                  <a:moveTo>
                    <a:pt x="0" y="0"/>
                  </a:moveTo>
                  <a:lnTo>
                    <a:pt x="0" y="9819"/>
                  </a:lnTo>
                  <a:lnTo>
                    <a:pt x="0" y="58781"/>
                  </a:lnTo>
                  <a:lnTo>
                    <a:pt x="13048" y="42471"/>
                  </a:lnTo>
                  <a:lnTo>
                    <a:pt x="16310" y="26129"/>
                  </a:lnTo>
                  <a:lnTo>
                    <a:pt x="6524" y="6557"/>
                  </a:lnTo>
                  <a:lnTo>
                    <a:pt x="0"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595925" y="3745575"/>
              <a:ext cx="327050" cy="1632625"/>
            </a:xfrm>
            <a:custGeom>
              <a:avLst/>
              <a:gdLst/>
              <a:ahLst/>
              <a:cxnLst/>
              <a:rect l="l" t="t" r="r" b="b"/>
              <a:pathLst>
                <a:path w="13082" h="65305" extrusionOk="0">
                  <a:moveTo>
                    <a:pt x="1" y="0"/>
                  </a:moveTo>
                  <a:lnTo>
                    <a:pt x="1" y="65305"/>
                  </a:lnTo>
                  <a:lnTo>
                    <a:pt x="13081" y="62043"/>
                  </a:lnTo>
                  <a:lnTo>
                    <a:pt x="13081" y="326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1269725" y="317225"/>
              <a:ext cx="1142525" cy="5061000"/>
            </a:xfrm>
            <a:custGeom>
              <a:avLst/>
              <a:gdLst/>
              <a:ahLst/>
              <a:cxnLst/>
              <a:rect l="l" t="t" r="r" b="b"/>
              <a:pathLst>
                <a:path w="45701" h="202440" extrusionOk="0">
                  <a:moveTo>
                    <a:pt x="0" y="0"/>
                  </a:moveTo>
                  <a:lnTo>
                    <a:pt x="0" y="202439"/>
                  </a:lnTo>
                  <a:lnTo>
                    <a:pt x="45701" y="202439"/>
                  </a:lnTo>
                  <a:lnTo>
                    <a:pt x="4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555550" y="2112950"/>
              <a:ext cx="407775" cy="1632650"/>
            </a:xfrm>
            <a:custGeom>
              <a:avLst/>
              <a:gdLst/>
              <a:ahLst/>
              <a:cxnLst/>
              <a:rect l="l" t="t" r="r" b="b"/>
              <a:pathLst>
                <a:path w="16311" h="65306" extrusionOk="0">
                  <a:moveTo>
                    <a:pt x="16311" y="0"/>
                  </a:moveTo>
                  <a:lnTo>
                    <a:pt x="1" y="3262"/>
                  </a:lnTo>
                  <a:lnTo>
                    <a:pt x="1" y="65305"/>
                  </a:lnTo>
                  <a:lnTo>
                    <a:pt x="16311" y="65305"/>
                  </a:lnTo>
                  <a:lnTo>
                    <a:pt x="16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2167575" y="317225"/>
              <a:ext cx="244675" cy="5061000"/>
            </a:xfrm>
            <a:custGeom>
              <a:avLst/>
              <a:gdLst/>
              <a:ahLst/>
              <a:cxnLst/>
              <a:rect l="l" t="t" r="r" b="b"/>
              <a:pathLst>
                <a:path w="9787" h="202440" extrusionOk="0">
                  <a:moveTo>
                    <a:pt x="1" y="0"/>
                  </a:moveTo>
                  <a:lnTo>
                    <a:pt x="1" y="202439"/>
                  </a:lnTo>
                  <a:lnTo>
                    <a:pt x="9787" y="202439"/>
                  </a:lnTo>
                  <a:lnTo>
                    <a:pt x="9787" y="0"/>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1840575" y="3991025"/>
              <a:ext cx="571675" cy="570875"/>
            </a:xfrm>
            <a:custGeom>
              <a:avLst/>
              <a:gdLst/>
              <a:ahLst/>
              <a:cxnLst/>
              <a:rect l="l" t="t" r="r" b="b"/>
              <a:pathLst>
                <a:path w="22867" h="22835" extrusionOk="0">
                  <a:moveTo>
                    <a:pt x="11450" y="1"/>
                  </a:moveTo>
                  <a:cubicBezTo>
                    <a:pt x="5121" y="1"/>
                    <a:pt x="0" y="5089"/>
                    <a:pt x="0" y="11418"/>
                  </a:cubicBezTo>
                  <a:cubicBezTo>
                    <a:pt x="0" y="17713"/>
                    <a:pt x="5121" y="22835"/>
                    <a:pt x="11450" y="22835"/>
                  </a:cubicBezTo>
                  <a:cubicBezTo>
                    <a:pt x="17745" y="22835"/>
                    <a:pt x="22867" y="17713"/>
                    <a:pt x="22867" y="11418"/>
                  </a:cubicBezTo>
                  <a:cubicBezTo>
                    <a:pt x="22867" y="5089"/>
                    <a:pt x="17745" y="1"/>
                    <a:pt x="11450"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1190625" y="238125"/>
              <a:ext cx="1870750" cy="5219200"/>
            </a:xfrm>
            <a:custGeom>
              <a:avLst/>
              <a:gdLst/>
              <a:ahLst/>
              <a:cxnLst/>
              <a:rect l="l" t="t" r="r" b="b"/>
              <a:pathLst>
                <a:path w="74830" h="208768" extrusionOk="0">
                  <a:moveTo>
                    <a:pt x="68534" y="6296"/>
                  </a:moveTo>
                  <a:lnTo>
                    <a:pt x="68534" y="202471"/>
                  </a:lnTo>
                  <a:lnTo>
                    <a:pt x="6296" y="202471"/>
                  </a:lnTo>
                  <a:lnTo>
                    <a:pt x="6296" y="6296"/>
                  </a:lnTo>
                  <a:close/>
                  <a:moveTo>
                    <a:pt x="0" y="0"/>
                  </a:moveTo>
                  <a:lnTo>
                    <a:pt x="0" y="208767"/>
                  </a:lnTo>
                  <a:lnTo>
                    <a:pt x="74830" y="208767"/>
                  </a:lnTo>
                  <a:lnTo>
                    <a:pt x="74830"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1595100" y="646675"/>
              <a:ext cx="1061800" cy="157425"/>
            </a:xfrm>
            <a:custGeom>
              <a:avLst/>
              <a:gdLst/>
              <a:ahLst/>
              <a:cxnLst/>
              <a:rect l="l" t="t" r="r" b="b"/>
              <a:pathLst>
                <a:path w="42472" h="6297" extrusionOk="0">
                  <a:moveTo>
                    <a:pt x="0" y="1"/>
                  </a:moveTo>
                  <a:lnTo>
                    <a:pt x="0" y="6296"/>
                  </a:lnTo>
                  <a:lnTo>
                    <a:pt x="42472" y="6296"/>
                  </a:lnTo>
                  <a:lnTo>
                    <a:pt x="42472"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1595100" y="4891325"/>
              <a:ext cx="1061800" cy="157425"/>
            </a:xfrm>
            <a:custGeom>
              <a:avLst/>
              <a:gdLst/>
              <a:ahLst/>
              <a:cxnLst/>
              <a:rect l="l" t="t" r="r" b="b"/>
              <a:pathLst>
                <a:path w="42472" h="6297" extrusionOk="0">
                  <a:moveTo>
                    <a:pt x="0" y="1"/>
                  </a:moveTo>
                  <a:lnTo>
                    <a:pt x="0" y="6297"/>
                  </a:lnTo>
                  <a:lnTo>
                    <a:pt x="42472" y="6297"/>
                  </a:lnTo>
                  <a:lnTo>
                    <a:pt x="42472"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1595100" y="972875"/>
              <a:ext cx="1061800" cy="157425"/>
            </a:xfrm>
            <a:custGeom>
              <a:avLst/>
              <a:gdLst/>
              <a:ahLst/>
              <a:cxnLst/>
              <a:rect l="l" t="t" r="r" b="b"/>
              <a:pathLst>
                <a:path w="42472" h="6297" extrusionOk="0">
                  <a:moveTo>
                    <a:pt x="0" y="0"/>
                  </a:moveTo>
                  <a:lnTo>
                    <a:pt x="0" y="6296"/>
                  </a:lnTo>
                  <a:lnTo>
                    <a:pt x="42472" y="6296"/>
                  </a:lnTo>
                  <a:lnTo>
                    <a:pt x="42472"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1922125" y="1299075"/>
              <a:ext cx="407750" cy="158225"/>
            </a:xfrm>
            <a:custGeom>
              <a:avLst/>
              <a:gdLst/>
              <a:ahLst/>
              <a:cxnLst/>
              <a:rect l="l" t="t" r="r" b="b"/>
              <a:pathLst>
                <a:path w="16310" h="6329" extrusionOk="0">
                  <a:moveTo>
                    <a:pt x="0" y="0"/>
                  </a:moveTo>
                  <a:lnTo>
                    <a:pt x="0" y="6329"/>
                  </a:lnTo>
                  <a:lnTo>
                    <a:pt x="16310" y="6329"/>
                  </a:lnTo>
                  <a:lnTo>
                    <a:pt x="16310"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1762275" y="3911925"/>
              <a:ext cx="729075" cy="729075"/>
            </a:xfrm>
            <a:custGeom>
              <a:avLst/>
              <a:gdLst/>
              <a:ahLst/>
              <a:cxnLst/>
              <a:rect l="l" t="t" r="r" b="b"/>
              <a:pathLst>
                <a:path w="29163" h="29163" extrusionOk="0">
                  <a:moveTo>
                    <a:pt x="14582" y="6296"/>
                  </a:moveTo>
                  <a:cubicBezTo>
                    <a:pt x="19148" y="6296"/>
                    <a:pt x="22867" y="10015"/>
                    <a:pt x="22867" y="14582"/>
                  </a:cubicBezTo>
                  <a:cubicBezTo>
                    <a:pt x="22867" y="19148"/>
                    <a:pt x="19148" y="22867"/>
                    <a:pt x="14582" y="22867"/>
                  </a:cubicBezTo>
                  <a:cubicBezTo>
                    <a:pt x="10015" y="22867"/>
                    <a:pt x="6296" y="19148"/>
                    <a:pt x="6296" y="14582"/>
                  </a:cubicBezTo>
                  <a:cubicBezTo>
                    <a:pt x="6296" y="10015"/>
                    <a:pt x="10015" y="6296"/>
                    <a:pt x="14582" y="6296"/>
                  </a:cubicBezTo>
                  <a:close/>
                  <a:moveTo>
                    <a:pt x="14582" y="0"/>
                  </a:moveTo>
                  <a:cubicBezTo>
                    <a:pt x="6525" y="0"/>
                    <a:pt x="1" y="6524"/>
                    <a:pt x="1" y="14582"/>
                  </a:cubicBezTo>
                  <a:cubicBezTo>
                    <a:pt x="1" y="22606"/>
                    <a:pt x="6525" y="29163"/>
                    <a:pt x="14582" y="29163"/>
                  </a:cubicBezTo>
                  <a:cubicBezTo>
                    <a:pt x="22606" y="29163"/>
                    <a:pt x="29163" y="22606"/>
                    <a:pt x="29163" y="14582"/>
                  </a:cubicBezTo>
                  <a:cubicBezTo>
                    <a:pt x="29163" y="6524"/>
                    <a:pt x="22606" y="0"/>
                    <a:pt x="14582" y="0"/>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3147000" y="3667275"/>
              <a:ext cx="3262825" cy="1790050"/>
            </a:xfrm>
            <a:custGeom>
              <a:avLst/>
              <a:gdLst/>
              <a:ahLst/>
              <a:cxnLst/>
              <a:rect l="l" t="t" r="r" b="b"/>
              <a:pathLst>
                <a:path w="130513" h="71602" extrusionOk="0">
                  <a:moveTo>
                    <a:pt x="0" y="1"/>
                  </a:moveTo>
                  <a:lnTo>
                    <a:pt x="0" y="6296"/>
                  </a:lnTo>
                  <a:lnTo>
                    <a:pt x="94696" y="6296"/>
                  </a:lnTo>
                  <a:cubicBezTo>
                    <a:pt x="110973" y="6296"/>
                    <a:pt x="124216" y="19540"/>
                    <a:pt x="124216" y="35785"/>
                  </a:cubicBezTo>
                  <a:cubicBezTo>
                    <a:pt x="124216" y="52062"/>
                    <a:pt x="110973" y="65305"/>
                    <a:pt x="94696" y="65305"/>
                  </a:cubicBezTo>
                  <a:lnTo>
                    <a:pt x="0" y="65305"/>
                  </a:lnTo>
                  <a:lnTo>
                    <a:pt x="0" y="71601"/>
                  </a:lnTo>
                  <a:lnTo>
                    <a:pt x="94696" y="71601"/>
                  </a:lnTo>
                  <a:cubicBezTo>
                    <a:pt x="114463" y="71601"/>
                    <a:pt x="130512" y="55552"/>
                    <a:pt x="130512" y="35785"/>
                  </a:cubicBezTo>
                  <a:cubicBezTo>
                    <a:pt x="130512" y="16050"/>
                    <a:pt x="114463" y="1"/>
                    <a:pt x="94696"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5843825" y="4154125"/>
              <a:ext cx="157425" cy="816350"/>
            </a:xfrm>
            <a:custGeom>
              <a:avLst/>
              <a:gdLst/>
              <a:ahLst/>
              <a:cxnLst/>
              <a:rect l="l" t="t" r="r" b="b"/>
              <a:pathLst>
                <a:path w="6297" h="32654" extrusionOk="0">
                  <a:moveTo>
                    <a:pt x="1" y="1"/>
                  </a:moveTo>
                  <a:lnTo>
                    <a:pt x="1" y="32653"/>
                  </a:lnTo>
                  <a:lnTo>
                    <a:pt x="6297" y="32653"/>
                  </a:lnTo>
                  <a:lnTo>
                    <a:pt x="6297"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391650" y="3993475"/>
              <a:ext cx="2286675" cy="157425"/>
            </a:xfrm>
            <a:custGeom>
              <a:avLst/>
              <a:gdLst/>
              <a:ahLst/>
              <a:cxnLst/>
              <a:rect l="l" t="t" r="r" b="b"/>
              <a:pathLst>
                <a:path w="91467" h="6297" extrusionOk="0">
                  <a:moveTo>
                    <a:pt x="0" y="0"/>
                  </a:moveTo>
                  <a:lnTo>
                    <a:pt x="0" y="6296"/>
                  </a:lnTo>
                  <a:lnTo>
                    <a:pt x="91466" y="6296"/>
                  </a:lnTo>
                  <a:lnTo>
                    <a:pt x="9146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3391650" y="4320500"/>
              <a:ext cx="2286675" cy="157400"/>
            </a:xfrm>
            <a:custGeom>
              <a:avLst/>
              <a:gdLst/>
              <a:ahLst/>
              <a:cxnLst/>
              <a:rect l="l" t="t" r="r" b="b"/>
              <a:pathLst>
                <a:path w="91467" h="6296" extrusionOk="0">
                  <a:moveTo>
                    <a:pt x="0" y="0"/>
                  </a:moveTo>
                  <a:lnTo>
                    <a:pt x="0" y="6296"/>
                  </a:lnTo>
                  <a:lnTo>
                    <a:pt x="91466" y="6296"/>
                  </a:lnTo>
                  <a:lnTo>
                    <a:pt x="9146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3391650" y="4646675"/>
              <a:ext cx="2286675" cy="157425"/>
            </a:xfrm>
            <a:custGeom>
              <a:avLst/>
              <a:gdLst/>
              <a:ahLst/>
              <a:cxnLst/>
              <a:rect l="l" t="t" r="r" b="b"/>
              <a:pathLst>
                <a:path w="91467" h="6297" extrusionOk="0">
                  <a:moveTo>
                    <a:pt x="0" y="1"/>
                  </a:moveTo>
                  <a:lnTo>
                    <a:pt x="0" y="6297"/>
                  </a:lnTo>
                  <a:lnTo>
                    <a:pt x="91466" y="6297"/>
                  </a:lnTo>
                  <a:lnTo>
                    <a:pt x="9146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3391650" y="4972875"/>
              <a:ext cx="2286675" cy="158250"/>
            </a:xfrm>
            <a:custGeom>
              <a:avLst/>
              <a:gdLst/>
              <a:ahLst/>
              <a:cxnLst/>
              <a:rect l="l" t="t" r="r" b="b"/>
              <a:pathLst>
                <a:path w="91467" h="6330" extrusionOk="0">
                  <a:moveTo>
                    <a:pt x="0" y="1"/>
                  </a:moveTo>
                  <a:lnTo>
                    <a:pt x="0" y="6329"/>
                  </a:lnTo>
                  <a:lnTo>
                    <a:pt x="91466" y="6329"/>
                  </a:lnTo>
                  <a:lnTo>
                    <a:pt x="9146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3068700" y="2033825"/>
              <a:ext cx="3262000" cy="1790875"/>
            </a:xfrm>
            <a:custGeom>
              <a:avLst/>
              <a:gdLst/>
              <a:ahLst/>
              <a:cxnLst/>
              <a:rect l="l" t="t" r="r" b="b"/>
              <a:pathLst>
                <a:path w="130480" h="71635" extrusionOk="0">
                  <a:moveTo>
                    <a:pt x="35785" y="1"/>
                  </a:moveTo>
                  <a:cubicBezTo>
                    <a:pt x="16050" y="1"/>
                    <a:pt x="1" y="16083"/>
                    <a:pt x="1" y="35818"/>
                  </a:cubicBezTo>
                  <a:cubicBezTo>
                    <a:pt x="1" y="55553"/>
                    <a:pt x="16050" y="71634"/>
                    <a:pt x="35785" y="71634"/>
                  </a:cubicBezTo>
                  <a:lnTo>
                    <a:pt x="130480" y="71634"/>
                  </a:lnTo>
                  <a:lnTo>
                    <a:pt x="130480" y="65339"/>
                  </a:lnTo>
                  <a:lnTo>
                    <a:pt x="35785" y="65339"/>
                  </a:lnTo>
                  <a:cubicBezTo>
                    <a:pt x="19507" y="65339"/>
                    <a:pt x="6296" y="52095"/>
                    <a:pt x="6296" y="35818"/>
                  </a:cubicBezTo>
                  <a:cubicBezTo>
                    <a:pt x="6296" y="19540"/>
                    <a:pt x="19507" y="6329"/>
                    <a:pt x="35785" y="6329"/>
                  </a:cubicBezTo>
                  <a:lnTo>
                    <a:pt x="130480" y="6329"/>
                  </a:lnTo>
                  <a:lnTo>
                    <a:pt x="130480"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3476450" y="2521500"/>
              <a:ext cx="157425" cy="816350"/>
            </a:xfrm>
            <a:custGeom>
              <a:avLst/>
              <a:gdLst/>
              <a:ahLst/>
              <a:cxnLst/>
              <a:rect l="l" t="t" r="r" b="b"/>
              <a:pathLst>
                <a:path w="6297" h="32654" extrusionOk="0">
                  <a:moveTo>
                    <a:pt x="0" y="1"/>
                  </a:moveTo>
                  <a:lnTo>
                    <a:pt x="0" y="32653"/>
                  </a:lnTo>
                  <a:lnTo>
                    <a:pt x="6296" y="32653"/>
                  </a:lnTo>
                  <a:lnTo>
                    <a:pt x="6296"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3800200" y="2360850"/>
              <a:ext cx="2285875" cy="157425"/>
            </a:xfrm>
            <a:custGeom>
              <a:avLst/>
              <a:gdLst/>
              <a:ahLst/>
              <a:cxnLst/>
              <a:rect l="l" t="t" r="r" b="b"/>
              <a:pathLst>
                <a:path w="91435" h="6297" extrusionOk="0">
                  <a:moveTo>
                    <a:pt x="1" y="1"/>
                  </a:moveTo>
                  <a:lnTo>
                    <a:pt x="1" y="6296"/>
                  </a:lnTo>
                  <a:lnTo>
                    <a:pt x="91434" y="6296"/>
                  </a:lnTo>
                  <a:lnTo>
                    <a:pt x="91434"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3800200" y="2687050"/>
              <a:ext cx="2285875" cy="158225"/>
            </a:xfrm>
            <a:custGeom>
              <a:avLst/>
              <a:gdLst/>
              <a:ahLst/>
              <a:cxnLst/>
              <a:rect l="l" t="t" r="r" b="b"/>
              <a:pathLst>
                <a:path w="91435" h="6329" extrusionOk="0">
                  <a:moveTo>
                    <a:pt x="1" y="0"/>
                  </a:moveTo>
                  <a:lnTo>
                    <a:pt x="1" y="6329"/>
                  </a:lnTo>
                  <a:lnTo>
                    <a:pt x="91434" y="6329"/>
                  </a:lnTo>
                  <a:lnTo>
                    <a:pt x="91434"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3800200" y="3014075"/>
              <a:ext cx="2285875" cy="157400"/>
            </a:xfrm>
            <a:custGeom>
              <a:avLst/>
              <a:gdLst/>
              <a:ahLst/>
              <a:cxnLst/>
              <a:rect l="l" t="t" r="r" b="b"/>
              <a:pathLst>
                <a:path w="91435" h="6296" extrusionOk="0">
                  <a:moveTo>
                    <a:pt x="1" y="0"/>
                  </a:moveTo>
                  <a:lnTo>
                    <a:pt x="1" y="6296"/>
                  </a:lnTo>
                  <a:lnTo>
                    <a:pt x="91434" y="6296"/>
                  </a:lnTo>
                  <a:lnTo>
                    <a:pt x="91434"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800200" y="3340250"/>
              <a:ext cx="2285875" cy="157425"/>
            </a:xfrm>
            <a:custGeom>
              <a:avLst/>
              <a:gdLst/>
              <a:ahLst/>
              <a:cxnLst/>
              <a:rect l="l" t="t" r="r" b="b"/>
              <a:pathLst>
                <a:path w="91435" h="6297" extrusionOk="0">
                  <a:moveTo>
                    <a:pt x="1" y="1"/>
                  </a:moveTo>
                  <a:lnTo>
                    <a:pt x="1" y="6297"/>
                  </a:lnTo>
                  <a:lnTo>
                    <a:pt x="91434" y="6297"/>
                  </a:lnTo>
                  <a:lnTo>
                    <a:pt x="91434"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0"/>
          <p:cNvGrpSpPr/>
          <p:nvPr/>
        </p:nvGrpSpPr>
        <p:grpSpPr>
          <a:xfrm>
            <a:off x="2365238" y="737888"/>
            <a:ext cx="567775" cy="621079"/>
            <a:chOff x="1197125" y="238125"/>
            <a:chExt cx="5206175" cy="5219200"/>
          </a:xfrm>
        </p:grpSpPr>
        <p:sp>
          <p:nvSpPr>
            <p:cNvPr id="1055" name="Google Shape;1055;p40"/>
            <p:cNvSpPr/>
            <p:nvPr/>
          </p:nvSpPr>
          <p:spPr>
            <a:xfrm>
              <a:off x="2986325" y="4238125"/>
              <a:ext cx="488525" cy="243850"/>
            </a:xfrm>
            <a:custGeom>
              <a:avLst/>
              <a:gdLst/>
              <a:ahLst/>
              <a:cxnLst/>
              <a:rect l="l" t="t" r="r" b="b"/>
              <a:pathLst>
                <a:path w="19541" h="9754" extrusionOk="0">
                  <a:moveTo>
                    <a:pt x="1" y="0"/>
                  </a:moveTo>
                  <a:lnTo>
                    <a:pt x="1" y="9754"/>
                  </a:lnTo>
                  <a:lnTo>
                    <a:pt x="19540" y="9754"/>
                  </a:lnTo>
                  <a:lnTo>
                    <a:pt x="19540" y="0"/>
                  </a:ln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1277875" y="983475"/>
              <a:ext cx="5044675" cy="2522350"/>
            </a:xfrm>
            <a:custGeom>
              <a:avLst/>
              <a:gdLst/>
              <a:ahLst/>
              <a:cxnLst/>
              <a:rect l="l" t="t" r="r" b="b"/>
              <a:pathLst>
                <a:path w="201787" h="100894" extrusionOk="0">
                  <a:moveTo>
                    <a:pt x="0" y="1"/>
                  </a:moveTo>
                  <a:lnTo>
                    <a:pt x="0" y="100894"/>
                  </a:lnTo>
                  <a:lnTo>
                    <a:pt x="201787" y="100894"/>
                  </a:lnTo>
                  <a:lnTo>
                    <a:pt x="201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498675" y="3342700"/>
              <a:ext cx="2603900" cy="325425"/>
            </a:xfrm>
            <a:custGeom>
              <a:avLst/>
              <a:gdLst/>
              <a:ahLst/>
              <a:cxnLst/>
              <a:rect l="l" t="t" r="r" b="b"/>
              <a:pathLst>
                <a:path w="104156" h="13017" extrusionOk="0">
                  <a:moveTo>
                    <a:pt x="0" y="1"/>
                  </a:moveTo>
                  <a:lnTo>
                    <a:pt x="0" y="13016"/>
                  </a:lnTo>
                  <a:lnTo>
                    <a:pt x="104155" y="13016"/>
                  </a:lnTo>
                  <a:lnTo>
                    <a:pt x="104155"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2824050" y="1716600"/>
              <a:ext cx="1952325" cy="1172725"/>
            </a:xfrm>
            <a:custGeom>
              <a:avLst/>
              <a:gdLst/>
              <a:ahLst/>
              <a:cxnLst/>
              <a:rect l="l" t="t" r="r" b="b"/>
              <a:pathLst>
                <a:path w="78093" h="46909" extrusionOk="0">
                  <a:moveTo>
                    <a:pt x="1" y="1"/>
                  </a:moveTo>
                  <a:lnTo>
                    <a:pt x="1" y="6427"/>
                  </a:lnTo>
                  <a:lnTo>
                    <a:pt x="7373" y="6427"/>
                  </a:lnTo>
                  <a:lnTo>
                    <a:pt x="19507" y="46908"/>
                  </a:lnTo>
                  <a:lnTo>
                    <a:pt x="31674" y="6427"/>
                  </a:lnTo>
                  <a:lnTo>
                    <a:pt x="78093" y="6427"/>
                  </a:lnTo>
                  <a:lnTo>
                    <a:pt x="78093" y="1"/>
                  </a:lnTo>
                  <a:lnTo>
                    <a:pt x="26912" y="1"/>
                  </a:lnTo>
                  <a:lnTo>
                    <a:pt x="19507" y="24596"/>
                  </a:lnTo>
                  <a:lnTo>
                    <a:pt x="12135"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795300" y="2091725"/>
              <a:ext cx="631225" cy="631225"/>
            </a:xfrm>
            <a:custGeom>
              <a:avLst/>
              <a:gdLst/>
              <a:ahLst/>
              <a:cxnLst/>
              <a:rect l="l" t="t" r="r" b="b"/>
              <a:pathLst>
                <a:path w="25249" h="25249" extrusionOk="0">
                  <a:moveTo>
                    <a:pt x="4535" y="1"/>
                  </a:moveTo>
                  <a:lnTo>
                    <a:pt x="1" y="4535"/>
                  </a:lnTo>
                  <a:lnTo>
                    <a:pt x="8091" y="12625"/>
                  </a:lnTo>
                  <a:lnTo>
                    <a:pt x="1" y="20715"/>
                  </a:lnTo>
                  <a:lnTo>
                    <a:pt x="4535" y="25249"/>
                  </a:lnTo>
                  <a:lnTo>
                    <a:pt x="12625" y="17159"/>
                  </a:lnTo>
                  <a:lnTo>
                    <a:pt x="20714" y="25249"/>
                  </a:lnTo>
                  <a:lnTo>
                    <a:pt x="25249" y="20715"/>
                  </a:lnTo>
                  <a:lnTo>
                    <a:pt x="17159" y="12625"/>
                  </a:lnTo>
                  <a:lnTo>
                    <a:pt x="25249" y="4535"/>
                  </a:lnTo>
                  <a:lnTo>
                    <a:pt x="20714" y="1"/>
                  </a:lnTo>
                  <a:lnTo>
                    <a:pt x="12625" y="8091"/>
                  </a:lnTo>
                  <a:lnTo>
                    <a:pt x="4535" y="1"/>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2294800" y="3262800"/>
              <a:ext cx="3010825" cy="2194525"/>
            </a:xfrm>
            <a:custGeom>
              <a:avLst/>
              <a:gdLst/>
              <a:ahLst/>
              <a:cxnLst/>
              <a:rect l="l" t="t" r="r" b="b"/>
              <a:pathLst>
                <a:path w="120433" h="87781" extrusionOk="0">
                  <a:moveTo>
                    <a:pt x="109081" y="6394"/>
                  </a:moveTo>
                  <a:lnTo>
                    <a:pt x="109081" y="13015"/>
                  </a:lnTo>
                  <a:lnTo>
                    <a:pt x="11352" y="13015"/>
                  </a:lnTo>
                  <a:lnTo>
                    <a:pt x="11352" y="6394"/>
                  </a:lnTo>
                  <a:close/>
                  <a:moveTo>
                    <a:pt x="97077" y="19442"/>
                  </a:moveTo>
                  <a:lnTo>
                    <a:pt x="101220" y="45570"/>
                  </a:lnTo>
                  <a:lnTo>
                    <a:pt x="19213" y="45570"/>
                  </a:lnTo>
                  <a:lnTo>
                    <a:pt x="23356" y="19442"/>
                  </a:lnTo>
                  <a:close/>
                  <a:moveTo>
                    <a:pt x="4926" y="0"/>
                  </a:moveTo>
                  <a:lnTo>
                    <a:pt x="4926" y="19442"/>
                  </a:lnTo>
                  <a:lnTo>
                    <a:pt x="16865" y="19442"/>
                  </a:lnTo>
                  <a:lnTo>
                    <a:pt x="7014" y="81354"/>
                  </a:lnTo>
                  <a:lnTo>
                    <a:pt x="0" y="81354"/>
                  </a:lnTo>
                  <a:lnTo>
                    <a:pt x="0" y="87780"/>
                  </a:lnTo>
                  <a:lnTo>
                    <a:pt x="19540" y="87780"/>
                  </a:lnTo>
                  <a:lnTo>
                    <a:pt x="19540" y="81354"/>
                  </a:lnTo>
                  <a:lnTo>
                    <a:pt x="13538" y="81354"/>
                  </a:lnTo>
                  <a:lnTo>
                    <a:pt x="18202" y="51964"/>
                  </a:lnTo>
                  <a:lnTo>
                    <a:pt x="102231" y="51964"/>
                  </a:lnTo>
                  <a:lnTo>
                    <a:pt x="106896" y="81354"/>
                  </a:lnTo>
                  <a:lnTo>
                    <a:pt x="100894" y="81354"/>
                  </a:lnTo>
                  <a:lnTo>
                    <a:pt x="100894" y="87780"/>
                  </a:lnTo>
                  <a:lnTo>
                    <a:pt x="120433" y="87780"/>
                  </a:lnTo>
                  <a:lnTo>
                    <a:pt x="120433" y="81354"/>
                  </a:lnTo>
                  <a:lnTo>
                    <a:pt x="113420" y="81354"/>
                  </a:lnTo>
                  <a:lnTo>
                    <a:pt x="103568" y="19442"/>
                  </a:lnTo>
                  <a:lnTo>
                    <a:pt x="115507" y="19442"/>
                  </a:lnTo>
                  <a:lnTo>
                    <a:pt x="115507"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986325" y="4157400"/>
              <a:ext cx="488525" cy="160675"/>
            </a:xfrm>
            <a:custGeom>
              <a:avLst/>
              <a:gdLst/>
              <a:ahLst/>
              <a:cxnLst/>
              <a:rect l="l" t="t" r="r" b="b"/>
              <a:pathLst>
                <a:path w="19541" h="6427" extrusionOk="0">
                  <a:moveTo>
                    <a:pt x="1" y="0"/>
                  </a:moveTo>
                  <a:lnTo>
                    <a:pt x="1" y="6426"/>
                  </a:lnTo>
                  <a:lnTo>
                    <a:pt x="19540" y="6426"/>
                  </a:lnTo>
                  <a:lnTo>
                    <a:pt x="19540"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3150250" y="3993475"/>
              <a:ext cx="160675" cy="244675"/>
            </a:xfrm>
            <a:custGeom>
              <a:avLst/>
              <a:gdLst/>
              <a:ahLst/>
              <a:cxnLst/>
              <a:rect l="l" t="t" r="r" b="b"/>
              <a:pathLst>
                <a:path w="6427" h="9787" extrusionOk="0">
                  <a:moveTo>
                    <a:pt x="1" y="0"/>
                  </a:moveTo>
                  <a:lnTo>
                    <a:pt x="1" y="9786"/>
                  </a:lnTo>
                  <a:lnTo>
                    <a:pt x="6427" y="9786"/>
                  </a:lnTo>
                  <a:lnTo>
                    <a:pt x="6427"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881750" y="4157400"/>
              <a:ext cx="406950" cy="160675"/>
            </a:xfrm>
            <a:custGeom>
              <a:avLst/>
              <a:gdLst/>
              <a:ahLst/>
              <a:cxnLst/>
              <a:rect l="l" t="t" r="r" b="b"/>
              <a:pathLst>
                <a:path w="16278" h="6427" extrusionOk="0">
                  <a:moveTo>
                    <a:pt x="1" y="0"/>
                  </a:moveTo>
                  <a:lnTo>
                    <a:pt x="1" y="6426"/>
                  </a:lnTo>
                  <a:lnTo>
                    <a:pt x="16278" y="6426"/>
                  </a:lnTo>
                  <a:lnTo>
                    <a:pt x="16278"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1197125" y="238125"/>
              <a:ext cx="5206175" cy="3347625"/>
            </a:xfrm>
            <a:custGeom>
              <a:avLst/>
              <a:gdLst/>
              <a:ahLst/>
              <a:cxnLst/>
              <a:rect l="l" t="t" r="r" b="b"/>
              <a:pathLst>
                <a:path w="208247" h="133905" extrusionOk="0">
                  <a:moveTo>
                    <a:pt x="121347" y="16734"/>
                  </a:moveTo>
                  <a:lnTo>
                    <a:pt x="122913" y="26585"/>
                  </a:lnTo>
                  <a:lnTo>
                    <a:pt x="85335" y="26585"/>
                  </a:lnTo>
                  <a:lnTo>
                    <a:pt x="86900" y="16734"/>
                  </a:lnTo>
                  <a:close/>
                  <a:moveTo>
                    <a:pt x="83051" y="0"/>
                  </a:moveTo>
                  <a:lnTo>
                    <a:pt x="78843" y="26585"/>
                  </a:lnTo>
                  <a:lnTo>
                    <a:pt x="1" y="26585"/>
                  </a:lnTo>
                  <a:lnTo>
                    <a:pt x="1" y="133905"/>
                  </a:lnTo>
                  <a:lnTo>
                    <a:pt x="45538" y="133905"/>
                  </a:lnTo>
                  <a:lnTo>
                    <a:pt x="45538" y="127478"/>
                  </a:lnTo>
                  <a:lnTo>
                    <a:pt x="6427" y="127478"/>
                  </a:lnTo>
                  <a:lnTo>
                    <a:pt x="6427" y="33011"/>
                  </a:lnTo>
                  <a:lnTo>
                    <a:pt x="201820" y="33011"/>
                  </a:lnTo>
                  <a:lnTo>
                    <a:pt x="201820" y="127478"/>
                  </a:lnTo>
                  <a:lnTo>
                    <a:pt x="162709" y="127478"/>
                  </a:lnTo>
                  <a:lnTo>
                    <a:pt x="162709" y="133905"/>
                  </a:lnTo>
                  <a:lnTo>
                    <a:pt x="208246" y="133905"/>
                  </a:lnTo>
                  <a:lnTo>
                    <a:pt x="208246" y="26585"/>
                  </a:lnTo>
                  <a:lnTo>
                    <a:pt x="129404" y="26585"/>
                  </a:lnTo>
                  <a:lnTo>
                    <a:pt x="125196" y="0"/>
                  </a:lnTo>
                  <a:lnTo>
                    <a:pt x="118868" y="1011"/>
                  </a:lnTo>
                  <a:lnTo>
                    <a:pt x="120336" y="10308"/>
                  </a:lnTo>
                  <a:lnTo>
                    <a:pt x="87911" y="10308"/>
                  </a:lnTo>
                  <a:lnTo>
                    <a:pt x="89379" y="1011"/>
                  </a:lnTo>
                  <a:lnTo>
                    <a:pt x="83051"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40"/>
          <p:cNvSpPr txBox="1">
            <a:spLocks noGrp="1"/>
          </p:cNvSpPr>
          <p:nvPr>
            <p:ph type="title"/>
          </p:nvPr>
        </p:nvSpPr>
        <p:spPr>
          <a:xfrm>
            <a:off x="1357990" y="1468268"/>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KESIMPULAN</a:t>
            </a:r>
            <a:endParaRPr dirty="0"/>
          </a:p>
        </p:txBody>
      </p:sp>
      <p:sp>
        <p:nvSpPr>
          <p:cNvPr id="1066" name="Google Shape;1066;p40"/>
          <p:cNvSpPr txBox="1">
            <a:spLocks noGrp="1"/>
          </p:cNvSpPr>
          <p:nvPr>
            <p:ph type="title" idx="3"/>
          </p:nvPr>
        </p:nvSpPr>
        <p:spPr>
          <a:xfrm>
            <a:off x="5363766" y="1456182"/>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SARAN</a:t>
            </a:r>
            <a:endParaRPr dirty="0"/>
          </a:p>
        </p:txBody>
      </p:sp>
    </p:spTree>
    <p:extLst>
      <p:ext uri="{BB962C8B-B14F-4D97-AF65-F5344CB8AC3E}">
        <p14:creationId xmlns:p14="http://schemas.microsoft.com/office/powerpoint/2010/main" val="409056991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58"/>
        <p:cNvGrpSpPr/>
        <p:nvPr/>
      </p:nvGrpSpPr>
      <p:grpSpPr>
        <a:xfrm>
          <a:off x="0" y="0"/>
          <a:ext cx="0" cy="0"/>
          <a:chOff x="0" y="0"/>
          <a:chExt cx="0" cy="0"/>
        </a:xfrm>
      </p:grpSpPr>
      <p:sp>
        <p:nvSpPr>
          <p:cNvPr id="1260" name="Google Shape;1260;p49"/>
          <p:cNvSpPr txBox="1">
            <a:spLocks noGrp="1"/>
          </p:cNvSpPr>
          <p:nvPr>
            <p:ph type="ctrTitle"/>
          </p:nvPr>
        </p:nvSpPr>
        <p:spPr>
          <a:xfrm>
            <a:off x="294182" y="1729740"/>
            <a:ext cx="3284836" cy="1936330"/>
          </a:xfrm>
          <a:prstGeom prst="rect">
            <a:avLst/>
          </a:prstGeom>
          <a:solidFill>
            <a:srgbClr val="FFE599"/>
          </a:solidFill>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THANK</a:t>
            </a:r>
            <a:br>
              <a:rPr lang="en" dirty="0" smtClean="0"/>
            </a:br>
            <a:r>
              <a:rPr lang="en" dirty="0" smtClean="0"/>
              <a:t>YOU!</a:t>
            </a:r>
            <a:endParaRPr dirty="0"/>
          </a:p>
        </p:txBody>
      </p:sp>
      <p:sp>
        <p:nvSpPr>
          <p:cNvPr id="1261" name="Google Shape;1261;p49"/>
          <p:cNvSpPr/>
          <p:nvPr/>
        </p:nvSpPr>
        <p:spPr>
          <a:xfrm>
            <a:off x="2912290"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3246776"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7548920" y="2829563"/>
            <a:ext cx="16689" cy="109795"/>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7365630" y="3404875"/>
            <a:ext cx="3956" cy="86273"/>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7467562"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7328392" y="2993239"/>
            <a:ext cx="143124" cy="109795"/>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7058875" y="3291194"/>
            <a:ext cx="12756" cy="45103"/>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7058875" y="3274529"/>
            <a:ext cx="41170" cy="61767"/>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7434232" y="3148091"/>
            <a:ext cx="24529" cy="16689"/>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7120619"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7152966"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7152966"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7120619" y="3372529"/>
            <a:ext cx="68625" cy="37262"/>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7247057"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7369562"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7369562"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49"/>
          <p:cNvGrpSpPr/>
          <p:nvPr/>
        </p:nvGrpSpPr>
        <p:grpSpPr>
          <a:xfrm>
            <a:off x="2699048" y="4307540"/>
            <a:ext cx="6289257" cy="539081"/>
            <a:chOff x="3457434" y="4469778"/>
            <a:chExt cx="6350017" cy="544289"/>
          </a:xfrm>
        </p:grpSpPr>
        <p:sp>
          <p:nvSpPr>
            <p:cNvPr id="1289" name="Google Shape;1289;p49"/>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531662" y="4750807"/>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3531662" y="4812156"/>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3531662" y="4869557"/>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3531662" y="4931898"/>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rgbClr val="D3D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3531662" y="4515293"/>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3531662" y="4552891"/>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531662" y="4585550"/>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531662" y="4618209"/>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9"/>
          <p:cNvSpPr/>
          <p:nvPr/>
        </p:nvSpPr>
        <p:spPr>
          <a:xfrm>
            <a:off x="3298943" y="1940852"/>
            <a:ext cx="5114140" cy="3032321"/>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2" name="Google Shape;1312;p49"/>
          <p:cNvGrpSpPr/>
          <p:nvPr/>
        </p:nvGrpSpPr>
        <p:grpSpPr>
          <a:xfrm>
            <a:off x="7885685" y="1686515"/>
            <a:ext cx="1176128" cy="2845470"/>
            <a:chOff x="7907551" y="-114309"/>
            <a:chExt cx="1908059" cy="4616272"/>
          </a:xfrm>
        </p:grpSpPr>
        <p:sp>
          <p:nvSpPr>
            <p:cNvPr id="1313" name="Google Shape;1313;p49"/>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49"/>
          <p:cNvSpPr/>
          <p:nvPr/>
        </p:nvSpPr>
        <p:spPr>
          <a:xfrm>
            <a:off x="3283534" y="1945809"/>
            <a:ext cx="5145459" cy="3032302"/>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3370044" y="4784947"/>
            <a:ext cx="5013245" cy="10622"/>
          </a:xfrm>
          <a:custGeom>
            <a:avLst/>
            <a:gdLst/>
            <a:ahLst/>
            <a:cxnLst/>
            <a:rect l="l" t="t" r="r" b="b"/>
            <a:pathLst>
              <a:path w="219044" h="696" extrusionOk="0">
                <a:moveTo>
                  <a:pt x="0" y="1"/>
                </a:moveTo>
                <a:lnTo>
                  <a:pt x="0" y="695"/>
                </a:lnTo>
                <a:lnTo>
                  <a:pt x="219044" y="695"/>
                </a:lnTo>
                <a:lnTo>
                  <a:pt x="219044" y="1"/>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3671321" y="4310732"/>
            <a:ext cx="4422199" cy="36755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3550746" y="4850506"/>
            <a:ext cx="49035" cy="53926"/>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3658429" y="4850506"/>
            <a:ext cx="49035" cy="53926"/>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3784980" y="4850506"/>
            <a:ext cx="52967" cy="53926"/>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49"/>
          <p:cNvGrpSpPr/>
          <p:nvPr/>
        </p:nvGrpSpPr>
        <p:grpSpPr>
          <a:xfrm>
            <a:off x="4197611" y="2137626"/>
            <a:ext cx="3345063" cy="2009264"/>
            <a:chOff x="4894275" y="1974100"/>
            <a:chExt cx="3377379" cy="2028675"/>
          </a:xfrm>
        </p:grpSpPr>
        <p:sp>
          <p:nvSpPr>
            <p:cNvPr id="1336" name="Google Shape;1336;p49"/>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49"/>
          <p:cNvSpPr/>
          <p:nvPr/>
        </p:nvSpPr>
        <p:spPr>
          <a:xfrm>
            <a:off x="7933081" y="4834824"/>
            <a:ext cx="310730" cy="85290"/>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5610578" y="2001336"/>
            <a:ext cx="410892" cy="81365"/>
          </a:xfrm>
          <a:prstGeom prst="roundRect">
            <a:avLst>
              <a:gd name="adj" fmla="val 50000"/>
            </a:avLst>
          </a:prstGeom>
          <a:solidFill>
            <a:schemeClr val="accent3"/>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5681714"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2" name="Google Shape;1352;p49"/>
          <p:cNvGrpSpPr/>
          <p:nvPr/>
        </p:nvGrpSpPr>
        <p:grpSpPr>
          <a:xfrm>
            <a:off x="4180644" y="4175936"/>
            <a:ext cx="1697287" cy="604006"/>
            <a:chOff x="-5302450" y="3084350"/>
            <a:chExt cx="1519450" cy="540750"/>
          </a:xfrm>
        </p:grpSpPr>
        <p:sp>
          <p:nvSpPr>
            <p:cNvPr id="1353" name="Google Shape;1353;p49"/>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rgbClr val="DF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rgbClr val="DF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49"/>
          <p:cNvGrpSpPr/>
          <p:nvPr/>
        </p:nvGrpSpPr>
        <p:grpSpPr>
          <a:xfrm>
            <a:off x="3025604" y="3717890"/>
            <a:ext cx="929086" cy="584445"/>
            <a:chOff x="-2101325" y="2739725"/>
            <a:chExt cx="1315825" cy="827725"/>
          </a:xfrm>
        </p:grpSpPr>
        <p:sp>
          <p:nvSpPr>
            <p:cNvPr id="1367" name="Google Shape;1367;p49"/>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rgbClr val="00004D"/>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rgbClr val="E5B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rgbClr val="CA9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E1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rgbClr val="E5B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rgbClr val="CA9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E1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rgbClr val="E5B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rgbClr val="CA9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E1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0" name="Google Shape;1390;p49"/>
          <p:cNvCxnSpPr/>
          <p:nvPr/>
        </p:nvCxnSpPr>
        <p:spPr>
          <a:xfrm rot="5400000">
            <a:off x="3473354" y="3434355"/>
            <a:ext cx="326754" cy="99857"/>
          </a:xfrm>
          <a:prstGeom prst="curvedConnector3">
            <a:avLst>
              <a:gd name="adj1" fmla="val 50000"/>
            </a:avLst>
          </a:prstGeom>
          <a:noFill/>
          <a:ln w="19050" cap="flat" cmpd="sng">
            <a:solidFill>
              <a:srgbClr val="00004D"/>
            </a:solidFill>
            <a:prstDash val="solid"/>
            <a:round/>
            <a:headEnd type="none" w="med" len="med"/>
            <a:tailEnd type="none" w="med" len="med"/>
          </a:ln>
        </p:spPr>
      </p:cxnSp>
      <p:cxnSp>
        <p:nvCxnSpPr>
          <p:cNvPr id="1391" name="Google Shape;1391;p49"/>
          <p:cNvCxnSpPr/>
          <p:nvPr/>
        </p:nvCxnSpPr>
        <p:spPr>
          <a:xfrm rot="5400000">
            <a:off x="3488025" y="3226673"/>
            <a:ext cx="326754" cy="99857"/>
          </a:xfrm>
          <a:prstGeom prst="curvedConnector3">
            <a:avLst>
              <a:gd name="adj1" fmla="val 50000"/>
            </a:avLst>
          </a:prstGeom>
          <a:noFill/>
          <a:ln w="19050" cap="flat" cmpd="sng">
            <a:solidFill>
              <a:srgbClr val="00004D"/>
            </a:solidFill>
            <a:prstDash val="solid"/>
            <a:round/>
            <a:headEnd type="none" w="med" len="med"/>
            <a:tailEnd type="none" w="med" len="med"/>
          </a:ln>
        </p:spPr>
      </p:cxnSp>
      <p:cxnSp>
        <p:nvCxnSpPr>
          <p:cNvPr id="1392" name="Google Shape;1392;p49"/>
          <p:cNvCxnSpPr/>
          <p:nvPr/>
        </p:nvCxnSpPr>
        <p:spPr>
          <a:xfrm rot="5400000">
            <a:off x="3473354" y="3088692"/>
            <a:ext cx="326754" cy="99857"/>
          </a:xfrm>
          <a:prstGeom prst="curvedConnector3">
            <a:avLst>
              <a:gd name="adj1" fmla="val 50000"/>
            </a:avLst>
          </a:prstGeom>
          <a:noFill/>
          <a:ln w="19050" cap="flat" cmpd="sng">
            <a:solidFill>
              <a:srgbClr val="00004D"/>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86" name="Google Shape;586;p31"/>
          <p:cNvGrpSpPr/>
          <p:nvPr/>
        </p:nvGrpSpPr>
        <p:grpSpPr>
          <a:xfrm>
            <a:off x="871286" y="1178546"/>
            <a:ext cx="3487507" cy="2665645"/>
            <a:chOff x="871286" y="1178546"/>
            <a:chExt cx="3487507" cy="2665645"/>
          </a:xfrm>
        </p:grpSpPr>
        <p:sp>
          <p:nvSpPr>
            <p:cNvPr id="587" name="Google Shape;587;p31"/>
            <p:cNvSpPr/>
            <p:nvPr/>
          </p:nvSpPr>
          <p:spPr>
            <a:xfrm>
              <a:off x="3724729" y="1676469"/>
              <a:ext cx="250882" cy="217694"/>
            </a:xfrm>
            <a:custGeom>
              <a:avLst/>
              <a:gdLst/>
              <a:ahLst/>
              <a:cxnLst/>
              <a:rect l="l" t="t" r="r" b="b"/>
              <a:pathLst>
                <a:path w="13259" h="11505" extrusionOk="0">
                  <a:moveTo>
                    <a:pt x="6567" y="1"/>
                  </a:moveTo>
                  <a:lnTo>
                    <a:pt x="1" y="11505"/>
                  </a:lnTo>
                  <a:lnTo>
                    <a:pt x="13259" y="11505"/>
                  </a:lnTo>
                  <a:lnTo>
                    <a:pt x="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17834" y="2858259"/>
              <a:ext cx="100550" cy="102934"/>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871286" y="2075773"/>
              <a:ext cx="215328" cy="853632"/>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rgbClr val="FF952B"/>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817672" y="1437470"/>
              <a:ext cx="541122" cy="112820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789706" y="1403789"/>
              <a:ext cx="81098" cy="79225"/>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1051023" y="2188640"/>
              <a:ext cx="67361" cy="51240"/>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1713054" y="3158451"/>
              <a:ext cx="65450" cy="51694"/>
            </a:xfrm>
            <a:custGeom>
              <a:avLst/>
              <a:gdLst/>
              <a:ahLst/>
              <a:cxnLst/>
              <a:rect l="l" t="t" r="r" b="b"/>
              <a:pathLst>
                <a:path w="3459" h="2732" extrusionOk="0">
                  <a:moveTo>
                    <a:pt x="1679" y="0"/>
                  </a:moveTo>
                  <a:cubicBezTo>
                    <a:pt x="0" y="0"/>
                    <a:pt x="0" y="2732"/>
                    <a:pt x="1679" y="2732"/>
                  </a:cubicBezTo>
                  <a:cubicBezTo>
                    <a:pt x="3459" y="2732"/>
                    <a:pt x="3459" y="0"/>
                    <a:pt x="1679" y="0"/>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3985564" y="1615295"/>
              <a:ext cx="39376" cy="29896"/>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3303608" y="2710292"/>
              <a:ext cx="67361" cy="51240"/>
            </a:xfrm>
            <a:custGeom>
              <a:avLst/>
              <a:gdLst/>
              <a:ahLst/>
              <a:cxnLst/>
              <a:rect l="l" t="t" r="r" b="b"/>
              <a:pathLst>
                <a:path w="3560" h="2708" extrusionOk="0">
                  <a:moveTo>
                    <a:pt x="1780" y="1"/>
                  </a:moveTo>
                  <a:cubicBezTo>
                    <a:pt x="1" y="1"/>
                    <a:pt x="1" y="2708"/>
                    <a:pt x="1780" y="2708"/>
                  </a:cubicBezTo>
                  <a:cubicBezTo>
                    <a:pt x="3560" y="2708"/>
                    <a:pt x="3560" y="1"/>
                    <a:pt x="1780" y="1"/>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205301" y="3646895"/>
              <a:ext cx="750717" cy="156047"/>
            </a:xfrm>
            <a:custGeom>
              <a:avLst/>
              <a:gdLst/>
              <a:ahLst/>
              <a:cxnLst/>
              <a:rect l="l" t="t" r="r" b="b"/>
              <a:pathLst>
                <a:path w="39675" h="8247" extrusionOk="0">
                  <a:moveTo>
                    <a:pt x="3960" y="1"/>
                  </a:moveTo>
                  <a:cubicBezTo>
                    <a:pt x="4913" y="5515"/>
                    <a:pt x="0" y="8246"/>
                    <a:pt x="0" y="8246"/>
                  </a:cubicBezTo>
                  <a:lnTo>
                    <a:pt x="39675" y="8246"/>
                  </a:lnTo>
                  <a:cubicBezTo>
                    <a:pt x="35189" y="5114"/>
                    <a:pt x="36016" y="1"/>
                    <a:pt x="36016" y="1"/>
                  </a:cubicBezTo>
                  <a:close/>
                </a:path>
              </a:pathLst>
            </a:custGeom>
            <a:solidFill>
              <a:schemeClr val="accent1"/>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189179" y="3642637"/>
              <a:ext cx="778702" cy="164089"/>
            </a:xfrm>
            <a:custGeom>
              <a:avLst/>
              <a:gdLst/>
              <a:ahLst/>
              <a:cxnLst/>
              <a:rect l="l" t="t" r="r" b="b"/>
              <a:pathLst>
                <a:path w="41154" h="8672" extrusionOk="0">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147911" y="3798646"/>
              <a:ext cx="873556" cy="41760"/>
            </a:xfrm>
            <a:custGeom>
              <a:avLst/>
              <a:gdLst/>
              <a:ahLst/>
              <a:cxnLst/>
              <a:rect l="l" t="t" r="r" b="b"/>
              <a:pathLst>
                <a:path w="46167" h="2207" extrusionOk="0">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144127" y="3794862"/>
              <a:ext cx="881125" cy="49329"/>
            </a:xfrm>
            <a:custGeom>
              <a:avLst/>
              <a:gdLst/>
              <a:ahLst/>
              <a:cxnLst/>
              <a:rect l="l" t="t" r="r" b="b"/>
              <a:pathLst>
                <a:path w="46567" h="2607" extrusionOk="0">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1302359" y="1826802"/>
              <a:ext cx="2564660" cy="1849516"/>
            </a:xfrm>
            <a:custGeom>
              <a:avLst/>
              <a:gdLst/>
              <a:ahLst/>
              <a:cxnLst/>
              <a:rect l="l" t="t" r="r" b="b"/>
              <a:pathLst>
                <a:path w="135541" h="97746" extrusionOk="0">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1298102" y="1823017"/>
              <a:ext cx="2572702" cy="1857104"/>
            </a:xfrm>
            <a:custGeom>
              <a:avLst/>
              <a:gdLst/>
              <a:ahLst/>
              <a:cxnLst/>
              <a:rect l="l" t="t" r="r" b="b"/>
              <a:pathLst>
                <a:path w="135966" h="98147" extrusionOk="0">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1302359" y="1826802"/>
              <a:ext cx="2564660" cy="1574944"/>
            </a:xfrm>
            <a:custGeom>
              <a:avLst/>
              <a:gdLst/>
              <a:ahLst/>
              <a:cxnLst/>
              <a:rect l="l" t="t" r="r" b="b"/>
              <a:pathLst>
                <a:path w="135541" h="83235" extrusionOk="0">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1298102" y="1823017"/>
              <a:ext cx="2572702" cy="1582513"/>
            </a:xfrm>
            <a:custGeom>
              <a:avLst/>
              <a:gdLst/>
              <a:ahLst/>
              <a:cxnLst/>
              <a:rect l="l" t="t" r="r" b="b"/>
              <a:pathLst>
                <a:path w="135966" h="83635" extrusionOk="0">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402909" y="1925440"/>
              <a:ext cx="2363107" cy="1365803"/>
            </a:xfrm>
            <a:custGeom>
              <a:avLst/>
              <a:gdLst/>
              <a:ahLst/>
              <a:cxnLst/>
              <a:rect l="l" t="t" r="r" b="b"/>
              <a:pathLst>
                <a:path w="124889" h="72182" extrusionOk="0">
                  <a:moveTo>
                    <a:pt x="0" y="1"/>
                  </a:moveTo>
                  <a:lnTo>
                    <a:pt x="0" y="72182"/>
                  </a:lnTo>
                  <a:lnTo>
                    <a:pt x="124888" y="72182"/>
                  </a:lnTo>
                  <a:lnTo>
                    <a:pt x="124888"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399106" y="1921656"/>
              <a:ext cx="2371167" cy="1373391"/>
            </a:xfrm>
            <a:custGeom>
              <a:avLst/>
              <a:gdLst/>
              <a:ahLst/>
              <a:cxnLst/>
              <a:rect l="l" t="t" r="r" b="b"/>
              <a:pathLst>
                <a:path w="125315" h="72583" extrusionOk="0">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29202" y="3482825"/>
              <a:ext cx="110502" cy="108610"/>
            </a:xfrm>
            <a:custGeom>
              <a:avLst/>
              <a:gdLst/>
              <a:ahLst/>
              <a:cxnLst/>
              <a:rect l="l" t="t" r="r" b="b"/>
              <a:pathLst>
                <a:path w="5840" h="5740" extrusionOk="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3092575" y="2260259"/>
              <a:ext cx="1057077" cy="141212"/>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472143" y="2129359"/>
              <a:ext cx="420666" cy="359493"/>
            </a:xfrm>
            <a:custGeom>
              <a:avLst/>
              <a:gdLst/>
              <a:ahLst/>
              <a:cxnLst/>
              <a:rect l="l" t="t" r="r" b="b"/>
              <a:pathLst>
                <a:path w="22232" h="18999" extrusionOk="0">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rgbClr val="4C64D8"/>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754776" y="2239861"/>
              <a:ext cx="53132" cy="53132"/>
            </a:xfrm>
            <a:custGeom>
              <a:avLst/>
              <a:gdLst/>
              <a:ahLst/>
              <a:cxnLst/>
              <a:rect l="l" t="t" r="r" b="b"/>
              <a:pathLst>
                <a:path w="2808" h="2808" extrusionOk="0">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655664" y="2239861"/>
              <a:ext cx="53605" cy="53132"/>
            </a:xfrm>
            <a:custGeom>
              <a:avLst/>
              <a:gdLst/>
              <a:ahLst/>
              <a:cxnLst/>
              <a:rect l="l" t="t" r="r" b="b"/>
              <a:pathLst>
                <a:path w="2833" h="2808" extrusionOk="0">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557026" y="2239861"/>
              <a:ext cx="53605" cy="53132"/>
            </a:xfrm>
            <a:custGeom>
              <a:avLst/>
              <a:gdLst/>
              <a:ahLst/>
              <a:cxnLst/>
              <a:rect l="l" t="t" r="r" b="b"/>
              <a:pathLst>
                <a:path w="2833" h="2808" extrusionOk="0">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995687" y="1569770"/>
              <a:ext cx="1177533" cy="1549324"/>
            </a:xfrm>
            <a:custGeom>
              <a:avLst/>
              <a:gdLst/>
              <a:ahLst/>
              <a:cxnLst/>
              <a:rect l="l" t="t" r="r" b="b"/>
              <a:pathLst>
                <a:path w="62232" h="81881" extrusionOk="0">
                  <a:moveTo>
                    <a:pt x="1" y="1"/>
                  </a:moveTo>
                  <a:lnTo>
                    <a:pt x="1" y="81881"/>
                  </a:lnTo>
                  <a:lnTo>
                    <a:pt x="53585" y="81881"/>
                  </a:lnTo>
                  <a:lnTo>
                    <a:pt x="62232" y="73209"/>
                  </a:lnTo>
                  <a:lnTo>
                    <a:pt x="62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991902" y="1565986"/>
              <a:ext cx="1185593" cy="1556912"/>
            </a:xfrm>
            <a:custGeom>
              <a:avLst/>
              <a:gdLst/>
              <a:ahLst/>
              <a:cxnLst/>
              <a:rect l="l" t="t" r="r" b="b"/>
              <a:pathLst>
                <a:path w="62658" h="82282" extrusionOk="0">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043104" y="1615295"/>
              <a:ext cx="1082697" cy="1456381"/>
            </a:xfrm>
            <a:custGeom>
              <a:avLst/>
              <a:gdLst/>
              <a:ahLst/>
              <a:cxnLst/>
              <a:rect l="l" t="t" r="r" b="b"/>
              <a:pathLst>
                <a:path w="57220" h="76969" extrusionOk="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698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2163560" y="220809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2163560" y="2281111"/>
              <a:ext cx="841787" cy="8098"/>
            </a:xfrm>
            <a:custGeom>
              <a:avLst/>
              <a:gdLst/>
              <a:ahLst/>
              <a:cxnLst/>
              <a:rect l="l" t="t" r="r" b="b"/>
              <a:pathLst>
                <a:path w="44488" h="428"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2163560" y="213316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2163560" y="2354621"/>
              <a:ext cx="841787" cy="7607"/>
            </a:xfrm>
            <a:custGeom>
              <a:avLst/>
              <a:gdLst/>
              <a:ahLst/>
              <a:cxnLst/>
              <a:rect l="l" t="t" r="r" b="b"/>
              <a:pathLst>
                <a:path w="44488" h="402" extrusionOk="0">
                  <a:moveTo>
                    <a:pt x="1" y="1"/>
                  </a:moveTo>
                  <a:lnTo>
                    <a:pt x="1" y="402"/>
                  </a:lnTo>
                  <a:lnTo>
                    <a:pt x="44487" y="402"/>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2163560" y="2429551"/>
              <a:ext cx="841787" cy="8080"/>
            </a:xfrm>
            <a:custGeom>
              <a:avLst/>
              <a:gdLst/>
              <a:ahLst/>
              <a:cxnLst/>
              <a:rect l="l" t="t" r="r" b="b"/>
              <a:pathLst>
                <a:path w="44488" h="427"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2288291" y="2502589"/>
              <a:ext cx="592797" cy="8080"/>
            </a:xfrm>
            <a:custGeom>
              <a:avLst/>
              <a:gdLst/>
              <a:ahLst/>
              <a:cxnLst/>
              <a:rect l="l" t="t" r="r" b="b"/>
              <a:pathLst>
                <a:path w="31329" h="427" extrusionOk="0">
                  <a:moveTo>
                    <a:pt x="0" y="0"/>
                  </a:moveTo>
                  <a:lnTo>
                    <a:pt x="0" y="426"/>
                  </a:lnTo>
                  <a:lnTo>
                    <a:pt x="31329" y="426"/>
                  </a:lnTo>
                  <a:lnTo>
                    <a:pt x="31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2163560" y="1735751"/>
              <a:ext cx="399323" cy="8080"/>
            </a:xfrm>
            <a:custGeom>
              <a:avLst/>
              <a:gdLst/>
              <a:ahLst/>
              <a:cxnLst/>
              <a:rect l="l" t="t" r="r" b="b"/>
              <a:pathLst>
                <a:path w="21104" h="427" extrusionOk="0">
                  <a:moveTo>
                    <a:pt x="1" y="1"/>
                  </a:moveTo>
                  <a:lnTo>
                    <a:pt x="1" y="427"/>
                  </a:lnTo>
                  <a:lnTo>
                    <a:pt x="21104" y="427"/>
                  </a:lnTo>
                  <a:lnTo>
                    <a:pt x="21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2163560" y="1787445"/>
              <a:ext cx="316332" cy="7607"/>
            </a:xfrm>
            <a:custGeom>
              <a:avLst/>
              <a:gdLst/>
              <a:ahLst/>
              <a:cxnLst/>
              <a:rect l="l" t="t" r="r" b="b"/>
              <a:pathLst>
                <a:path w="16718" h="402" extrusionOk="0">
                  <a:moveTo>
                    <a:pt x="1" y="1"/>
                  </a:moveTo>
                  <a:lnTo>
                    <a:pt x="1" y="402"/>
                  </a:lnTo>
                  <a:lnTo>
                    <a:pt x="16718" y="402"/>
                  </a:lnTo>
                  <a:lnTo>
                    <a:pt x="16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2456164" y="2808930"/>
              <a:ext cx="147986" cy="179756"/>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2449996" y="2802781"/>
              <a:ext cx="160323" cy="193966"/>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2564774" y="2808930"/>
              <a:ext cx="148440" cy="179756"/>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2559079" y="2802781"/>
              <a:ext cx="159831" cy="193966"/>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2436258" y="2595532"/>
              <a:ext cx="296408" cy="300211"/>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2432455" y="2591747"/>
              <a:ext cx="304468" cy="310164"/>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2479873" y="2642949"/>
              <a:ext cx="209633" cy="207268"/>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2163560"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2827483"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3250495" y="1182803"/>
              <a:ext cx="454328" cy="454328"/>
            </a:xfrm>
            <a:custGeom>
              <a:avLst/>
              <a:gdLst/>
              <a:ahLst/>
              <a:cxnLst/>
              <a:rect l="l" t="t" r="r" b="b"/>
              <a:pathLst>
                <a:path w="24011" h="24011" extrusionOk="0">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3246711" y="1178546"/>
              <a:ext cx="462389" cy="462389"/>
            </a:xfrm>
            <a:custGeom>
              <a:avLst/>
              <a:gdLst/>
              <a:ahLst/>
              <a:cxnLst/>
              <a:rect l="l" t="t" r="r" b="b"/>
              <a:pathLst>
                <a:path w="24437" h="24437" extrusionOk="0">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3379011" y="1240192"/>
              <a:ext cx="106718" cy="242159"/>
            </a:xfrm>
            <a:custGeom>
              <a:avLst/>
              <a:gdLst/>
              <a:ahLst/>
              <a:cxnLst/>
              <a:rect l="l" t="t" r="r" b="b"/>
              <a:pathLst>
                <a:path w="5640" h="12798" extrusionOk="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2432455" y="1340723"/>
              <a:ext cx="53132" cy="138488"/>
            </a:xfrm>
            <a:custGeom>
              <a:avLst/>
              <a:gdLst/>
              <a:ahLst/>
              <a:cxnLst/>
              <a:rect l="l" t="t" r="r" b="b"/>
              <a:pathLst>
                <a:path w="2808" h="7319" extrusionOk="0">
                  <a:moveTo>
                    <a:pt x="301" y="0"/>
                  </a:moveTo>
                  <a:lnTo>
                    <a:pt x="1" y="101"/>
                  </a:lnTo>
                  <a:cubicBezTo>
                    <a:pt x="727" y="2507"/>
                    <a:pt x="1554" y="4913"/>
                    <a:pt x="2407" y="7319"/>
                  </a:cubicBezTo>
                  <a:lnTo>
                    <a:pt x="2808" y="7219"/>
                  </a:lnTo>
                  <a:cubicBezTo>
                    <a:pt x="1980" y="4813"/>
                    <a:pt x="1153" y="2407"/>
                    <a:pt x="301"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683319" y="1340723"/>
              <a:ext cx="53605" cy="138488"/>
            </a:xfrm>
            <a:custGeom>
              <a:avLst/>
              <a:gdLst/>
              <a:ahLst/>
              <a:cxnLst/>
              <a:rect l="l" t="t" r="r" b="b"/>
              <a:pathLst>
                <a:path w="2833" h="7319" extrusionOk="0">
                  <a:moveTo>
                    <a:pt x="2507" y="0"/>
                  </a:moveTo>
                  <a:cubicBezTo>
                    <a:pt x="1680" y="2407"/>
                    <a:pt x="828" y="4813"/>
                    <a:pt x="1" y="7219"/>
                  </a:cubicBezTo>
                  <a:lnTo>
                    <a:pt x="427" y="7319"/>
                  </a:lnTo>
                  <a:cubicBezTo>
                    <a:pt x="1254" y="4913"/>
                    <a:pt x="2081" y="2507"/>
                    <a:pt x="2833" y="101"/>
                  </a:cubicBezTo>
                  <a:lnTo>
                    <a:pt x="2507" y="0"/>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2580423" y="1350676"/>
              <a:ext cx="8080" cy="118582"/>
            </a:xfrm>
            <a:custGeom>
              <a:avLst/>
              <a:gdLst/>
              <a:ahLst/>
              <a:cxnLst/>
              <a:rect l="l" t="t" r="r" b="b"/>
              <a:pathLst>
                <a:path w="427" h="6267" extrusionOk="0">
                  <a:moveTo>
                    <a:pt x="0" y="1"/>
                  </a:moveTo>
                  <a:lnTo>
                    <a:pt x="0" y="6266"/>
                  </a:lnTo>
                  <a:lnTo>
                    <a:pt x="426" y="6266"/>
                  </a:lnTo>
                  <a:lnTo>
                    <a:pt x="426" y="1"/>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193295" y="2773376"/>
              <a:ext cx="551547" cy="8080"/>
            </a:xfrm>
            <a:custGeom>
              <a:avLst/>
              <a:gdLst/>
              <a:ahLst/>
              <a:cxnLst/>
              <a:rect l="l" t="t" r="r" b="b"/>
              <a:pathLst>
                <a:path w="29149" h="427" extrusionOk="0">
                  <a:moveTo>
                    <a:pt x="0" y="0"/>
                  </a:moveTo>
                  <a:lnTo>
                    <a:pt x="0" y="426"/>
                  </a:lnTo>
                  <a:lnTo>
                    <a:pt x="29148" y="426"/>
                  </a:lnTo>
                  <a:lnTo>
                    <a:pt x="2914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612504" y="2717879"/>
              <a:ext cx="270807" cy="8080"/>
            </a:xfrm>
            <a:custGeom>
              <a:avLst/>
              <a:gdLst/>
              <a:ahLst/>
              <a:cxnLst/>
              <a:rect l="l" t="t" r="r" b="b"/>
              <a:pathLst>
                <a:path w="14312" h="427" extrusionOk="0">
                  <a:moveTo>
                    <a:pt x="1" y="1"/>
                  </a:moveTo>
                  <a:lnTo>
                    <a:pt x="1" y="427"/>
                  </a:lnTo>
                  <a:lnTo>
                    <a:pt x="14312" y="427"/>
                  </a:lnTo>
                  <a:lnTo>
                    <a:pt x="1431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462001" y="2101393"/>
              <a:ext cx="618416" cy="8080"/>
            </a:xfrm>
            <a:custGeom>
              <a:avLst/>
              <a:gdLst/>
              <a:ahLst/>
              <a:cxnLst/>
              <a:rect l="l" t="t" r="r" b="b"/>
              <a:pathLst>
                <a:path w="32683" h="427" extrusionOk="0">
                  <a:moveTo>
                    <a:pt x="1" y="0"/>
                  </a:moveTo>
                  <a:lnTo>
                    <a:pt x="1" y="426"/>
                  </a:lnTo>
                  <a:lnTo>
                    <a:pt x="32683" y="426"/>
                  </a:lnTo>
                  <a:lnTo>
                    <a:pt x="32683" y="0"/>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333486" y="2046369"/>
              <a:ext cx="357600" cy="7607"/>
            </a:xfrm>
            <a:custGeom>
              <a:avLst/>
              <a:gdLst/>
              <a:ahLst/>
              <a:cxnLst/>
              <a:rect l="l" t="t" r="r" b="b"/>
              <a:pathLst>
                <a:path w="18899" h="402" extrusionOk="0">
                  <a:moveTo>
                    <a:pt x="1" y="1"/>
                  </a:moveTo>
                  <a:lnTo>
                    <a:pt x="1" y="402"/>
                  </a:lnTo>
                  <a:lnTo>
                    <a:pt x="18898" y="402"/>
                  </a:lnTo>
                  <a:lnTo>
                    <a:pt x="18898" y="1"/>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31"/>
            <p:cNvGrpSpPr/>
            <p:nvPr/>
          </p:nvGrpSpPr>
          <p:grpSpPr>
            <a:xfrm flipH="1">
              <a:off x="936623" y="1445473"/>
              <a:ext cx="734772" cy="588731"/>
              <a:chOff x="10049025" y="922900"/>
              <a:chExt cx="537625" cy="430800"/>
            </a:xfrm>
          </p:grpSpPr>
          <p:sp>
            <p:nvSpPr>
              <p:cNvPr id="647" name="Google Shape;647;p31"/>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9" name="Google Shape;679;p31"/>
          <p:cNvSpPr txBox="1">
            <a:spLocks noGrp="1"/>
          </p:cNvSpPr>
          <p:nvPr>
            <p:ph type="subTitle" idx="1"/>
          </p:nvPr>
        </p:nvSpPr>
        <p:spPr>
          <a:xfrm>
            <a:off x="4748535" y="1512878"/>
            <a:ext cx="3657600" cy="1481837"/>
          </a:xfrm>
          <a:prstGeom prst="rect">
            <a:avLst/>
          </a:prstGeom>
        </p:spPr>
        <p:txBody>
          <a:bodyPr spcFirstLastPara="1" wrap="square" lIns="91425" tIns="91425" rIns="91425" bIns="91425" anchor="t" anchorCtr="0">
            <a:noAutofit/>
          </a:bodyPr>
          <a:lstStyle/>
          <a:p>
            <a:pPr lvl="0" algn="l">
              <a:buFont typeface="+mj-lt"/>
              <a:buAutoNum type="arabicPeriod"/>
            </a:pPr>
            <a:r>
              <a:rPr lang="en-US" sz="2000" dirty="0"/>
              <a:t>Dataset yang </a:t>
            </a:r>
            <a:r>
              <a:rPr lang="en-US" sz="2000" dirty="0" err="1"/>
              <a:t>digunakan</a:t>
            </a:r>
            <a:r>
              <a:rPr lang="en-US" sz="2000" dirty="0"/>
              <a:t> </a:t>
            </a:r>
            <a:r>
              <a:rPr lang="en-US" sz="2000" dirty="0" err="1"/>
              <a:t>adalah</a:t>
            </a:r>
            <a:r>
              <a:rPr lang="en-US" sz="2000" dirty="0"/>
              <a:t> dataset kaggle.com</a:t>
            </a:r>
          </a:p>
          <a:p>
            <a:pPr lvl="0" algn="l">
              <a:buFont typeface="+mj-lt"/>
              <a:buAutoNum type="arabicPeriod"/>
            </a:pPr>
            <a:r>
              <a:rPr lang="en-US" sz="2000" dirty="0" err="1"/>
              <a:t>Proyek</a:t>
            </a:r>
            <a:r>
              <a:rPr lang="en-US" sz="2000" dirty="0"/>
              <a:t> </a:t>
            </a:r>
            <a:r>
              <a:rPr lang="en-US" sz="2000" dirty="0" err="1"/>
              <a:t>akan</a:t>
            </a:r>
            <a:r>
              <a:rPr lang="en-US" sz="2000" dirty="0"/>
              <a:t> </a:t>
            </a:r>
            <a:r>
              <a:rPr lang="en-US" sz="2000" dirty="0" err="1"/>
              <a:t>dibangun</a:t>
            </a:r>
            <a:r>
              <a:rPr lang="en-US" sz="2000" dirty="0"/>
              <a:t> </a:t>
            </a:r>
            <a:r>
              <a:rPr lang="en-US" sz="2000" dirty="0" err="1"/>
              <a:t>menggunakan</a:t>
            </a:r>
            <a:r>
              <a:rPr lang="en-US" sz="2000" dirty="0"/>
              <a:t> </a:t>
            </a:r>
            <a:r>
              <a:rPr lang="en-US" sz="2000" dirty="0" err="1"/>
              <a:t>implementasi</a:t>
            </a:r>
            <a:r>
              <a:rPr lang="en-US" sz="2000" dirty="0"/>
              <a:t> </a:t>
            </a:r>
            <a:r>
              <a:rPr lang="en-US" sz="2000" dirty="0" err="1"/>
              <a:t>algoritma</a:t>
            </a:r>
            <a:r>
              <a:rPr lang="en-US" sz="2000" dirty="0"/>
              <a:t> word2vec </a:t>
            </a:r>
          </a:p>
        </p:txBody>
      </p:sp>
      <p:sp>
        <p:nvSpPr>
          <p:cNvPr id="98" name="Google Shape;1252;p48"/>
          <p:cNvSpPr/>
          <p:nvPr/>
        </p:nvSpPr>
        <p:spPr>
          <a:xfrm>
            <a:off x="3979852" y="555388"/>
            <a:ext cx="4672500" cy="605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smtClean="0">
                <a:latin typeface="Aldrich" panose="020B0604020202020204" charset="0"/>
              </a:rPr>
              <a:t>Ruang</a:t>
            </a:r>
            <a:r>
              <a:rPr lang="en-US" sz="3000" dirty="0" smtClean="0">
                <a:latin typeface="Aldrich" panose="020B0604020202020204" charset="0"/>
              </a:rPr>
              <a:t> </a:t>
            </a:r>
            <a:r>
              <a:rPr lang="en-US" sz="3000" dirty="0" err="1" smtClean="0">
                <a:latin typeface="Aldrich" panose="020B0604020202020204" charset="0"/>
              </a:rPr>
              <a:t>Lingkup</a:t>
            </a:r>
            <a:endParaRPr sz="3000" dirty="0">
              <a:latin typeface="Aldrich" panose="020B0604020202020204" charset="0"/>
            </a:endParaRPr>
          </a:p>
        </p:txBody>
      </p:sp>
    </p:spTree>
    <p:extLst>
      <p:ext uri="{BB962C8B-B14F-4D97-AF65-F5344CB8AC3E}">
        <p14:creationId xmlns:p14="http://schemas.microsoft.com/office/powerpoint/2010/main" val="614538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4" name="Google Shape;554;p29"/>
          <p:cNvSpPr txBox="1">
            <a:spLocks noGrp="1"/>
          </p:cNvSpPr>
          <p:nvPr>
            <p:ph type="title"/>
          </p:nvPr>
        </p:nvSpPr>
        <p:spPr>
          <a:xfrm>
            <a:off x="1611995"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5" name="Google Shape;555;p29"/>
          <p:cNvSpPr txBox="1">
            <a:spLocks noGrp="1"/>
          </p:cNvSpPr>
          <p:nvPr>
            <p:ph type="title" idx="9"/>
          </p:nvPr>
        </p:nvSpPr>
        <p:spPr>
          <a:xfrm>
            <a:off x="1708055" y="338503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556" name="Google Shape;556;p29"/>
          <p:cNvSpPr txBox="1">
            <a:spLocks noGrp="1"/>
          </p:cNvSpPr>
          <p:nvPr>
            <p:ph type="title" idx="3"/>
          </p:nvPr>
        </p:nvSpPr>
        <p:spPr>
          <a:xfrm>
            <a:off x="4365516" y="2332447"/>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57" name="Google Shape;557;p29"/>
          <p:cNvSpPr txBox="1">
            <a:spLocks noGrp="1"/>
          </p:cNvSpPr>
          <p:nvPr>
            <p:ph type="subTitle" idx="4"/>
          </p:nvPr>
        </p:nvSpPr>
        <p:spPr>
          <a:xfrm>
            <a:off x="351057" y="1809973"/>
            <a:ext cx="3257100" cy="3885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dirty="0" smtClean="0"/>
              <a:t>ANALISIS</a:t>
            </a:r>
            <a:endParaRPr dirty="0"/>
          </a:p>
        </p:txBody>
      </p:sp>
      <p:sp>
        <p:nvSpPr>
          <p:cNvPr id="558" name="Google Shape;558;p29"/>
          <p:cNvSpPr txBox="1">
            <a:spLocks noGrp="1"/>
          </p:cNvSpPr>
          <p:nvPr>
            <p:ph type="subTitle" idx="5"/>
          </p:nvPr>
        </p:nvSpPr>
        <p:spPr>
          <a:xfrm>
            <a:off x="3112729" y="2759192"/>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DESAIN</a:t>
            </a:r>
            <a:endParaRPr dirty="0"/>
          </a:p>
        </p:txBody>
      </p:sp>
      <p:sp>
        <p:nvSpPr>
          <p:cNvPr id="559" name="Google Shape;559;p29"/>
          <p:cNvSpPr txBox="1">
            <a:spLocks noGrp="1"/>
          </p:cNvSpPr>
          <p:nvPr>
            <p:ph type="subTitle" idx="14"/>
          </p:nvPr>
        </p:nvSpPr>
        <p:spPr>
          <a:xfrm>
            <a:off x="447117" y="3745263"/>
            <a:ext cx="3257100" cy="5933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EVALUASI</a:t>
            </a:r>
            <a:endParaRPr dirty="0"/>
          </a:p>
        </p:txBody>
      </p:sp>
      <p:sp>
        <p:nvSpPr>
          <p:cNvPr id="561" name="Google Shape;561;p29"/>
          <p:cNvSpPr txBox="1">
            <a:spLocks noGrp="1"/>
          </p:cNvSpPr>
          <p:nvPr>
            <p:ph type="title" idx="13"/>
          </p:nvPr>
        </p:nvSpPr>
        <p:spPr>
          <a:xfrm>
            <a:off x="6988138" y="335736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562" name="Google Shape;562;p29"/>
          <p:cNvSpPr txBox="1">
            <a:spLocks noGrp="1"/>
          </p:cNvSpPr>
          <p:nvPr>
            <p:ph type="subTitle" idx="15"/>
          </p:nvPr>
        </p:nvSpPr>
        <p:spPr>
          <a:xfrm>
            <a:off x="5223286" y="3729243"/>
            <a:ext cx="4081363" cy="5832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KESIMPULAN </a:t>
            </a:r>
          </a:p>
          <a:p>
            <a:pPr marL="0" lvl="0" indent="0" algn="ctr" rtl="0">
              <a:spcBef>
                <a:spcPts val="0"/>
              </a:spcBef>
              <a:spcAft>
                <a:spcPts val="0"/>
              </a:spcAft>
              <a:buNone/>
            </a:pPr>
            <a:r>
              <a:rPr lang="en" dirty="0" smtClean="0"/>
              <a:t>DAN SARAN</a:t>
            </a:r>
            <a:endParaRPr dirty="0"/>
          </a:p>
        </p:txBody>
      </p:sp>
      <p:sp>
        <p:nvSpPr>
          <p:cNvPr id="19" name="Google Shape;556;p29"/>
          <p:cNvSpPr txBox="1">
            <a:spLocks/>
          </p:cNvSpPr>
          <p:nvPr/>
        </p:nvSpPr>
        <p:spPr>
          <a:xfrm>
            <a:off x="6898588" y="1396596"/>
            <a:ext cx="7353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Aldrich"/>
              <a:buNone/>
              <a:defRPr sz="3000" b="0" i="0" u="none" strike="noStrike" cap="none">
                <a:solidFill>
                  <a:schemeClr val="accent3"/>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 dirty="0" smtClean="0"/>
              <a:t>03</a:t>
            </a:r>
            <a:endParaRPr lang="en" dirty="0"/>
          </a:p>
        </p:txBody>
      </p:sp>
      <p:sp>
        <p:nvSpPr>
          <p:cNvPr id="20" name="Google Shape;558;p29"/>
          <p:cNvSpPr txBox="1">
            <a:spLocks/>
          </p:cNvSpPr>
          <p:nvPr/>
        </p:nvSpPr>
        <p:spPr>
          <a:xfrm>
            <a:off x="5680091" y="1823341"/>
            <a:ext cx="3257100"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800" b="1" i="0" u="none" strike="noStrike" cap="none">
                <a:solidFill>
                  <a:schemeClr val="accent5"/>
                </a:solidFill>
                <a:latin typeface="Aldrich"/>
                <a:ea typeface="Aldrich"/>
                <a:cs typeface="Aldrich"/>
                <a:sym typeface="Aldrich"/>
              </a:defRPr>
            </a:lvl1pPr>
            <a:lvl2pPr marL="914400" marR="0" lvl="1"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2pPr>
            <a:lvl3pPr marL="1371600" marR="0" lvl="2"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3pPr>
            <a:lvl4pPr marL="1828800" marR="0" lvl="3"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4pPr>
            <a:lvl5pPr marL="2286000" marR="0" lvl="4"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5pPr>
            <a:lvl6pPr marL="2743200" marR="0" lvl="5"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6pPr>
            <a:lvl7pPr marL="3200400" marR="0" lvl="6"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7pPr>
            <a:lvl8pPr marL="3657600" marR="0" lvl="7"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8pPr>
            <a:lvl9pPr marL="4114800" marR="0" lvl="8"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9pPr>
          </a:lstStyle>
          <a:p>
            <a:pPr marL="0" indent="0"/>
            <a:r>
              <a:rPr lang="en-US" dirty="0" smtClean="0"/>
              <a:t>IMPLEMENTASI</a:t>
            </a:r>
            <a:endParaRPr lang="en-US" dirty="0"/>
          </a:p>
        </p:txBody>
      </p:sp>
      <p:sp>
        <p:nvSpPr>
          <p:cNvPr id="23" name="Google Shape;1252;p48"/>
          <p:cNvSpPr>
            <a:spLocks noGrp="1"/>
          </p:cNvSpPr>
          <p:nvPr>
            <p:ph type="title" idx="6"/>
          </p:nvPr>
        </p:nvSpPr>
        <p:spPr>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latin typeface="Aldrich" panose="020B0604020202020204" charset="0"/>
              </a:rPr>
              <a:t>Tables of Content</a:t>
            </a:r>
            <a:endParaRPr sz="3000" dirty="0">
              <a:latin typeface="Aldrich" panose="020B060402020202020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21491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ANALISIS</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5" name="Google Shape;685;p32"/>
          <p:cNvSpPr/>
          <p:nvPr/>
        </p:nvSpPr>
        <p:spPr>
          <a:xfrm>
            <a:off x="3597668" y="2502604"/>
            <a:ext cx="1739885" cy="1739885"/>
          </a:xfrm>
          <a:custGeom>
            <a:avLst/>
            <a:gdLst/>
            <a:ahLst/>
            <a:cxnLst/>
            <a:rect l="l" t="t" r="r" b="b"/>
            <a:pathLst>
              <a:path w="27756" h="27756" extrusionOk="0">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3431529" y="2354350"/>
            <a:ext cx="2053310" cy="2053310"/>
          </a:xfrm>
          <a:custGeom>
            <a:avLst/>
            <a:gdLst/>
            <a:ahLst/>
            <a:cxnLst/>
            <a:rect l="l" t="t" r="r" b="b"/>
            <a:pathLst>
              <a:path w="32756" h="32756" fill="none" extrusionOk="0">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935613" y="2976028"/>
            <a:ext cx="1063969" cy="674050"/>
          </a:xfrm>
          <a:custGeom>
            <a:avLst/>
            <a:gdLst/>
            <a:ahLst/>
            <a:cxnLst/>
            <a:rect l="l" t="t" r="r" b="b"/>
            <a:pathLst>
              <a:path w="13095" h="8296" extrusionOk="0">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w="97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935613" y="2976516"/>
            <a:ext cx="1063969" cy="673563"/>
          </a:xfrm>
          <a:custGeom>
            <a:avLst/>
            <a:gdLst/>
            <a:ahLst/>
            <a:cxnLst/>
            <a:rect l="l" t="t" r="r" b="b"/>
            <a:pathLst>
              <a:path w="13095" h="8290" extrusionOk="0">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4024503" y="3062317"/>
            <a:ext cx="886113" cy="506756"/>
          </a:xfrm>
          <a:custGeom>
            <a:avLst/>
            <a:gdLst/>
            <a:ahLst/>
            <a:cxnLst/>
            <a:rect l="l" t="t" r="r" b="b"/>
            <a:pathLst>
              <a:path w="10906" h="6237" extrusionOk="0">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rgbClr val="B8D8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4024503" y="3062317"/>
            <a:ext cx="886113" cy="506756"/>
          </a:xfrm>
          <a:custGeom>
            <a:avLst/>
            <a:gdLst/>
            <a:ahLst/>
            <a:cxnLst/>
            <a:rect l="l" t="t" r="r" b="b"/>
            <a:pathLst>
              <a:path w="10906" h="6237" fill="none" extrusionOk="0">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4319691" y="3136500"/>
            <a:ext cx="296319" cy="296319"/>
          </a:xfrm>
          <a:custGeom>
            <a:avLst/>
            <a:gdLst/>
            <a:ahLst/>
            <a:cxnLst/>
            <a:rect l="l" t="t" r="r" b="b"/>
            <a:pathLst>
              <a:path w="3647" h="3647" fill="none" extrusionOk="0">
                <a:moveTo>
                  <a:pt x="3646" y="1820"/>
                </a:moveTo>
                <a:cubicBezTo>
                  <a:pt x="3646" y="2830"/>
                  <a:pt x="2830" y="3646"/>
                  <a:pt x="1820" y="3646"/>
                </a:cubicBezTo>
                <a:cubicBezTo>
                  <a:pt x="816" y="3646"/>
                  <a:pt x="0" y="2830"/>
                  <a:pt x="0" y="1820"/>
                </a:cubicBezTo>
                <a:cubicBezTo>
                  <a:pt x="0" y="816"/>
                  <a:pt x="816" y="0"/>
                  <a:pt x="1820" y="0"/>
                </a:cubicBezTo>
                <a:cubicBezTo>
                  <a:pt x="2830" y="0"/>
                  <a:pt x="3646" y="816"/>
                  <a:pt x="3646" y="1820"/>
                </a:cubicBezTo>
                <a:close/>
              </a:path>
            </a:pathLst>
          </a:custGeom>
          <a:solidFill>
            <a:schemeClr val="accent3"/>
          </a:solid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4445469" y="3216939"/>
            <a:ext cx="85800" cy="135363"/>
          </a:xfrm>
          <a:custGeom>
            <a:avLst/>
            <a:gdLst/>
            <a:ahLst/>
            <a:cxnLst/>
            <a:rect l="l" t="t" r="r" b="b"/>
            <a:pathLst>
              <a:path w="1056" h="1666" extrusionOk="0">
                <a:moveTo>
                  <a:pt x="0" y="1"/>
                </a:moveTo>
                <a:lnTo>
                  <a:pt x="0" y="1665"/>
                </a:lnTo>
                <a:lnTo>
                  <a:pt x="1056" y="830"/>
                </a:lnTo>
                <a:lnTo>
                  <a:pt x="0" y="1"/>
                </a:lnTo>
                <a:close/>
              </a:path>
            </a:pathLst>
          </a:custGeom>
          <a:solidFill>
            <a:schemeClr val="accent3"/>
          </a:solidFill>
          <a:ln w="29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4066591" y="3496364"/>
            <a:ext cx="802506" cy="81"/>
          </a:xfrm>
          <a:custGeom>
            <a:avLst/>
            <a:gdLst/>
            <a:ahLst/>
            <a:cxnLst/>
            <a:rect l="l" t="t" r="r" b="b"/>
            <a:pathLst>
              <a:path w="9877" h="1" fill="none" extrusionOk="0">
                <a:moveTo>
                  <a:pt x="1" y="1"/>
                </a:moveTo>
                <a:lnTo>
                  <a:pt x="9876" y="1"/>
                </a:lnTo>
              </a:path>
            </a:pathLst>
          </a:custGeom>
          <a:solidFill>
            <a:schemeClr val="accent3"/>
          </a:solid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4424425" y="3017548"/>
            <a:ext cx="86856" cy="81"/>
          </a:xfrm>
          <a:custGeom>
            <a:avLst/>
            <a:gdLst/>
            <a:ahLst/>
            <a:cxnLst/>
            <a:rect l="l" t="t" r="r" b="b"/>
            <a:pathLst>
              <a:path w="1069" h="1" fill="none" extrusionOk="0">
                <a:moveTo>
                  <a:pt x="0" y="1"/>
                </a:moveTo>
                <a:lnTo>
                  <a:pt x="1069" y="1"/>
                </a:lnTo>
              </a:path>
            </a:pathLst>
          </a:custGeom>
          <a:no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3935613" y="3650011"/>
            <a:ext cx="1063969" cy="119031"/>
          </a:xfrm>
          <a:custGeom>
            <a:avLst/>
            <a:gdLst/>
            <a:ahLst/>
            <a:cxnLst/>
            <a:rect l="l" t="t" r="r" b="b"/>
            <a:pathLst>
              <a:path w="13095" h="1465" extrusionOk="0">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4473327" y="4244193"/>
            <a:ext cx="81" cy="81"/>
          </a:xfrm>
          <a:custGeom>
            <a:avLst/>
            <a:gdLst/>
            <a:ahLst/>
            <a:cxnLst/>
            <a:rect l="l" t="t" r="r" b="b"/>
            <a:pathLst>
              <a:path w="1" h="1" fill="none" extrusionOk="0">
                <a:moveTo>
                  <a:pt x="1" y="1"/>
                </a:moveTo>
                <a:close/>
              </a:path>
            </a:pathLst>
          </a:custGeom>
          <a:noFill/>
          <a:ln w="2925" cap="flat" cmpd="sng">
            <a:solidFill>
              <a:srgbClr val="F1CB30"/>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txBox="1"/>
          <p:nvPr/>
        </p:nvSpPr>
        <p:spPr>
          <a:xfrm>
            <a:off x="3046052" y="891532"/>
            <a:ext cx="3049947"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5"/>
                </a:solidFill>
                <a:latin typeface="Didact Gothic"/>
                <a:ea typeface="Didact Gothic"/>
                <a:cs typeface="Didact Gothic"/>
                <a:sym typeface="Didact Gothic"/>
              </a:rPr>
              <a:t>Dataset yang digunakan adalah Goodreads book reveiws dengn 21.6k</a:t>
            </a:r>
            <a:endParaRPr dirty="0">
              <a:solidFill>
                <a:schemeClr val="accent5"/>
              </a:solidFill>
              <a:latin typeface="Didact Gothic"/>
              <a:ea typeface="Didact Gothic"/>
              <a:cs typeface="Didact Gothic"/>
              <a:sym typeface="Didact Gothic"/>
            </a:endParaRPr>
          </a:p>
        </p:txBody>
      </p:sp>
      <p:sp>
        <p:nvSpPr>
          <p:cNvPr id="698" name="Google Shape;698;p32"/>
          <p:cNvSpPr txBox="1"/>
          <p:nvPr/>
        </p:nvSpPr>
        <p:spPr>
          <a:xfrm>
            <a:off x="3562869" y="508522"/>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accent5"/>
                </a:solidFill>
                <a:latin typeface="Aldrich"/>
                <a:ea typeface="Aldrich"/>
                <a:cs typeface="Aldrich"/>
                <a:sym typeface="Aldrich"/>
              </a:rPr>
              <a:t>Data Acquistion</a:t>
            </a:r>
            <a:endParaRPr sz="1800" b="1" dirty="0">
              <a:solidFill>
                <a:schemeClr val="accent5"/>
              </a:solidFill>
              <a:latin typeface="Aldrich"/>
              <a:ea typeface="Aldrich"/>
              <a:cs typeface="Aldrich"/>
              <a:sym typeface="Aldrich"/>
            </a:endParaRPr>
          </a:p>
        </p:txBody>
      </p:sp>
      <p:sp>
        <p:nvSpPr>
          <p:cNvPr id="702" name="Google Shape;702;p32"/>
          <p:cNvSpPr txBox="1"/>
          <p:nvPr/>
        </p:nvSpPr>
        <p:spPr>
          <a:xfrm>
            <a:off x="6340824" y="2692063"/>
            <a:ext cx="2676176" cy="2728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accent5"/>
                </a:solidFill>
                <a:latin typeface="Aldrich"/>
                <a:ea typeface="Aldrich"/>
                <a:cs typeface="Aldrich"/>
                <a:sym typeface="Aldrich"/>
              </a:rPr>
              <a:t>Data Preprocessing</a:t>
            </a:r>
            <a:endParaRPr sz="1800" b="1" dirty="0">
              <a:solidFill>
                <a:schemeClr val="accent5"/>
              </a:solidFill>
              <a:latin typeface="Aldrich"/>
              <a:ea typeface="Aldrich"/>
              <a:cs typeface="Aldrich"/>
              <a:sym typeface="Aldrich"/>
            </a:endParaRPr>
          </a:p>
        </p:txBody>
      </p:sp>
      <p:sp>
        <p:nvSpPr>
          <p:cNvPr id="703" name="Google Shape;703;p32"/>
          <p:cNvSpPr txBox="1"/>
          <p:nvPr/>
        </p:nvSpPr>
        <p:spPr>
          <a:xfrm>
            <a:off x="550731" y="2992731"/>
            <a:ext cx="2304225" cy="1342335"/>
          </a:xfrm>
          <a:prstGeom prst="rect">
            <a:avLst/>
          </a:prstGeom>
          <a:noFill/>
          <a:ln>
            <a:noFill/>
          </a:ln>
        </p:spPr>
        <p:txBody>
          <a:bodyPr spcFirstLastPara="1" wrap="square" lIns="91425" tIns="91425" rIns="91425" bIns="91425" anchor="ctr" anchorCtr="0">
            <a:noAutofit/>
          </a:bodyPr>
          <a:lstStyle/>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Handling missing value</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Remove duplicate value</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Handling mismatched or inconsistent value</a:t>
            </a:r>
          </a:p>
          <a:p>
            <a:pPr marL="342900" lvl="0" indent="-165100" algn="just" rtl="0">
              <a:spcBef>
                <a:spcPts val="0"/>
              </a:spcBef>
              <a:spcAft>
                <a:spcPts val="0"/>
              </a:spcAft>
              <a:buFont typeface="+mj-lt"/>
              <a:buAutoNum type="arabicPeriod"/>
            </a:pPr>
            <a:endParaRPr dirty="0">
              <a:solidFill>
                <a:schemeClr val="accent5"/>
              </a:solidFill>
              <a:latin typeface="Didact Gothic"/>
              <a:ea typeface="Didact Gothic"/>
              <a:cs typeface="Didact Gothic"/>
              <a:sym typeface="Didact Gothic"/>
            </a:endParaRPr>
          </a:p>
        </p:txBody>
      </p:sp>
      <p:sp>
        <p:nvSpPr>
          <p:cNvPr id="704" name="Google Shape;704;p32"/>
          <p:cNvSpPr txBox="1"/>
          <p:nvPr/>
        </p:nvSpPr>
        <p:spPr>
          <a:xfrm>
            <a:off x="415125" y="2638131"/>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smtClean="0">
                <a:solidFill>
                  <a:schemeClr val="accent5"/>
                </a:solidFill>
                <a:latin typeface="Aldrich"/>
                <a:ea typeface="Aldrich"/>
                <a:cs typeface="Aldrich"/>
                <a:sym typeface="Aldrich"/>
              </a:rPr>
              <a:t>Data Cleaning</a:t>
            </a:r>
            <a:endParaRPr sz="1800" b="1" dirty="0">
              <a:solidFill>
                <a:schemeClr val="accent5"/>
              </a:solidFill>
              <a:latin typeface="Aldrich"/>
              <a:ea typeface="Aldrich"/>
              <a:cs typeface="Aldrich"/>
              <a:sym typeface="Aldrich"/>
            </a:endParaRPr>
          </a:p>
        </p:txBody>
      </p:sp>
      <p:sp>
        <p:nvSpPr>
          <p:cNvPr id="707" name="Google Shape;707;p32"/>
          <p:cNvSpPr/>
          <p:nvPr/>
        </p:nvSpPr>
        <p:spPr>
          <a:xfrm>
            <a:off x="4375573" y="2231469"/>
            <a:ext cx="238200" cy="238200"/>
          </a:xfrm>
          <a:prstGeom prst="ellipse">
            <a:avLst/>
          </a:prstGeom>
          <a:solidFill>
            <a:srgbClr val="B8D8FF"/>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2"/>
          <p:cNvCxnSpPr/>
          <p:nvPr/>
        </p:nvCxnSpPr>
        <p:spPr>
          <a:xfrm>
            <a:off x="4488369" y="1461297"/>
            <a:ext cx="0" cy="560662"/>
          </a:xfrm>
          <a:prstGeom prst="straightConnector1">
            <a:avLst/>
          </a:prstGeom>
          <a:noFill/>
          <a:ln w="28575" cap="flat" cmpd="sng">
            <a:solidFill>
              <a:schemeClr val="accent5"/>
            </a:solidFill>
            <a:prstDash val="solid"/>
            <a:round/>
            <a:headEnd type="none" w="med" len="med"/>
            <a:tailEnd type="oval" w="med" len="med"/>
          </a:ln>
        </p:spPr>
      </p:cxnSp>
      <p:cxnSp>
        <p:nvCxnSpPr>
          <p:cNvPr id="709" name="Google Shape;709;p32"/>
          <p:cNvCxnSpPr/>
          <p:nvPr/>
        </p:nvCxnSpPr>
        <p:spPr>
          <a:xfrm>
            <a:off x="2484825" y="2849973"/>
            <a:ext cx="781800" cy="0"/>
          </a:xfrm>
          <a:prstGeom prst="straightConnector1">
            <a:avLst/>
          </a:prstGeom>
          <a:noFill/>
          <a:ln w="28575" cap="flat" cmpd="sng">
            <a:solidFill>
              <a:schemeClr val="accent5"/>
            </a:solidFill>
            <a:prstDash val="solid"/>
            <a:round/>
            <a:headEnd type="none" w="med" len="med"/>
            <a:tailEnd type="oval" w="med" len="med"/>
          </a:ln>
        </p:spPr>
      </p:cxnSp>
      <p:cxnSp>
        <p:nvCxnSpPr>
          <p:cNvPr id="710" name="Google Shape;710;p32"/>
          <p:cNvCxnSpPr/>
          <p:nvPr/>
        </p:nvCxnSpPr>
        <p:spPr>
          <a:xfrm rot="10800000">
            <a:off x="5584430" y="2842182"/>
            <a:ext cx="781800" cy="0"/>
          </a:xfrm>
          <a:prstGeom prst="straightConnector1">
            <a:avLst/>
          </a:prstGeom>
          <a:noFill/>
          <a:ln w="28575" cap="flat" cmpd="sng">
            <a:solidFill>
              <a:schemeClr val="accent5"/>
            </a:solidFill>
            <a:prstDash val="solid"/>
            <a:round/>
            <a:headEnd type="none" w="med" len="med"/>
            <a:tailEnd type="oval" w="med" len="med"/>
          </a:ln>
        </p:spPr>
      </p:cxnSp>
      <p:sp>
        <p:nvSpPr>
          <p:cNvPr id="711" name="Google Shape;711;p32"/>
          <p:cNvSpPr/>
          <p:nvPr/>
        </p:nvSpPr>
        <p:spPr>
          <a:xfrm>
            <a:off x="3448154" y="2752086"/>
            <a:ext cx="238200" cy="2382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5215946" y="2729131"/>
            <a:ext cx="238200" cy="2382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3;p32"/>
          <p:cNvSpPr txBox="1"/>
          <p:nvPr/>
        </p:nvSpPr>
        <p:spPr>
          <a:xfrm>
            <a:off x="6205302" y="2962830"/>
            <a:ext cx="2304225" cy="965698"/>
          </a:xfrm>
          <a:prstGeom prst="rect">
            <a:avLst/>
          </a:prstGeom>
          <a:noFill/>
          <a:ln>
            <a:noFill/>
          </a:ln>
        </p:spPr>
        <p:txBody>
          <a:bodyPr spcFirstLastPara="1" wrap="square" lIns="91425" tIns="91425" rIns="91425" bIns="91425" anchor="ctr" anchorCtr="0">
            <a:noAutofit/>
          </a:bodyPr>
          <a:lstStyle/>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Case folding</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Remove punctuation</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Tokenization</a:t>
            </a:r>
          </a:p>
          <a:p>
            <a:pPr marL="342900" lvl="0" indent="-165100" algn="just" rtl="0">
              <a:spcBef>
                <a:spcPts val="0"/>
              </a:spcBef>
              <a:spcAft>
                <a:spcPts val="0"/>
              </a:spcAft>
              <a:buFont typeface="+mj-lt"/>
              <a:buAutoNum type="arabicPeriod"/>
            </a:pPr>
            <a:endParaRPr dirty="0">
              <a:solidFill>
                <a:schemeClr val="accent5"/>
              </a:solidFill>
              <a:latin typeface="Didact Gothic"/>
              <a:ea typeface="Didact Gothic"/>
              <a:cs typeface="Didact Gothic"/>
              <a:sym typeface="Didact Gothic"/>
            </a:endParaRPr>
          </a:p>
        </p:txBody>
      </p:sp>
    </p:spTree>
    <p:extLst>
      <p:ext uri="{BB962C8B-B14F-4D97-AF65-F5344CB8AC3E}">
        <p14:creationId xmlns:p14="http://schemas.microsoft.com/office/powerpoint/2010/main" val="9635527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218071"/>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DESAIN</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67504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0620" y="1079500"/>
            <a:ext cx="8313329" cy="2916237"/>
          </a:xfrm>
          <a:prstGeom prst="rect">
            <a:avLst/>
          </a:prstGeom>
        </p:spPr>
      </p:pic>
    </p:spTree>
    <p:extLst>
      <p:ext uri="{BB962C8B-B14F-4D97-AF65-F5344CB8AC3E}">
        <p14:creationId xmlns:p14="http://schemas.microsoft.com/office/powerpoint/2010/main" val="33213580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3" name="Picture 2"/>
          <p:cNvPicPr/>
          <p:nvPr/>
        </p:nvPicPr>
        <p:blipFill>
          <a:blip r:embed="rId3"/>
          <a:stretch>
            <a:fillRect/>
          </a:stretch>
        </p:blipFill>
        <p:spPr>
          <a:xfrm>
            <a:off x="1628774" y="1385570"/>
            <a:ext cx="6232525" cy="2995930"/>
          </a:xfrm>
          <a:prstGeom prst="rect">
            <a:avLst/>
          </a:prstGeom>
        </p:spPr>
      </p:pic>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Clean Data</a:t>
            </a:r>
            <a:endParaRPr lang="en-US" sz="3000" dirty="0">
              <a:latin typeface="Aldrich" panose="020B0604020202020204" charset="0"/>
            </a:endParaRPr>
          </a:p>
        </p:txBody>
      </p:sp>
    </p:spTree>
    <p:extLst>
      <p:ext uri="{BB962C8B-B14F-4D97-AF65-F5344CB8AC3E}">
        <p14:creationId xmlns:p14="http://schemas.microsoft.com/office/powerpoint/2010/main" val="28660737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EEEEE"/>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TotalTime>
  <Words>340</Words>
  <Application>Microsoft Office PowerPoint</Application>
  <PresentationFormat>On-screen Show (16:9)</PresentationFormat>
  <Paragraphs>70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Aldrich</vt:lpstr>
      <vt:lpstr>Didact Gothic</vt:lpstr>
      <vt:lpstr>Century Gothic</vt:lpstr>
      <vt:lpstr>Virtual Slides for Education Day by Slidesgo</vt:lpstr>
      <vt:lpstr>Book Recommender System Using Word2Vec Algorithm</vt:lpstr>
      <vt:lpstr>LATAR BELAKANG</vt:lpstr>
      <vt:lpstr>PowerPoint Presentation</vt:lpstr>
      <vt:lpstr>01</vt:lpstr>
      <vt:lpstr>ANALISIS</vt:lpstr>
      <vt:lpstr>PowerPoint Presentation</vt:lpstr>
      <vt:lpstr>DESAIN</vt:lpstr>
      <vt:lpstr>PowerPoint Presentation</vt:lpstr>
      <vt:lpstr>PowerPoint Presentation</vt:lpstr>
      <vt:lpstr>PowerPoint Presentation</vt:lpstr>
      <vt:lpstr>PowerPoint Presentation</vt:lpstr>
      <vt:lpstr>PowerPoint Presentation</vt:lpstr>
      <vt:lpstr>PowerPoint Presentation</vt:lpstr>
      <vt:lpstr>IMPLEMENTASI</vt:lpstr>
      <vt:lpstr>PowerPoint Presentation</vt:lpstr>
      <vt:lpstr>PowerPoint Presentation</vt:lpstr>
      <vt:lpstr>EVALUASI</vt:lpstr>
      <vt:lpstr>PowerPoint Presentation</vt:lpstr>
      <vt:lpstr>KESIMPULAN  DAN SARAN</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based on Review Book in E-commerce Using Word2Vec Algorithm</dc:title>
  <dc:creator>Stella Sitinjak</dc:creator>
  <cp:lastModifiedBy>Stella Sitinjak</cp:lastModifiedBy>
  <cp:revision>32</cp:revision>
  <dcterms:modified xsi:type="dcterms:W3CDTF">2021-01-04T15:00:43Z</dcterms:modified>
</cp:coreProperties>
</file>