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handoutMasterIdLst>
    <p:handoutMasterId r:id="rId20"/>
  </p:handoutMasterIdLst>
  <p:sldIdLst>
    <p:sldId id="256" r:id="rId4"/>
    <p:sldId id="292" r:id="rId5"/>
    <p:sldId id="262" r:id="rId6"/>
    <p:sldId id="275" r:id="rId7"/>
    <p:sldId id="297" r:id="rId8"/>
    <p:sldId id="277" r:id="rId9"/>
    <p:sldId id="296" r:id="rId10"/>
    <p:sldId id="270" r:id="rId11"/>
    <p:sldId id="295" r:id="rId12"/>
    <p:sldId id="272" r:id="rId13"/>
    <p:sldId id="294" r:id="rId14"/>
    <p:sldId id="289" r:id="rId15"/>
    <p:sldId id="293" r:id="rId16"/>
    <p:sldId id="287" r:id="rId17"/>
    <p:sldId id="261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8663"/>
    <a:srgbClr val="FE51C2"/>
    <a:srgbClr val="D33530"/>
    <a:srgbClr val="FF62BC"/>
    <a:srgbClr val="FFF500"/>
    <a:srgbClr val="E663E2"/>
    <a:srgbClr val="F9AA4C"/>
    <a:srgbClr val="E6E6E6"/>
    <a:srgbClr val="EC771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5" autoAdjust="0"/>
    <p:restoredTop sz="94660"/>
  </p:normalViewPr>
  <p:slideViewPr>
    <p:cSldViewPr>
      <p:cViewPr varScale="1">
        <p:scale>
          <a:sx n="63" d="100"/>
          <a:sy n="63" d="100"/>
        </p:scale>
        <p:origin x="77" y="7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C5B2B-31A4-4267-9889-BF59DBBBA7CA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7A768-E1EE-4069-AAC5-49F7F97F8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48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F717D-5B63-48E7-8E90-E9529790C826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784A3-40D8-48F6-BE9C-B857E15F6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6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784A3-40D8-48F6-BE9C-B857E15F681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84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02-Fullslidesppt-Contents\20161206\02-\color-penci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5036"/>
            <a:ext cx="9144000" cy="2188464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15724"/>
            <a:ext cx="9144000" cy="58696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140268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87207" y="1259198"/>
            <a:ext cx="2375807" cy="3416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16871" y="1258740"/>
            <a:ext cx="1800000" cy="23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46664" y="1258740"/>
            <a:ext cx="1800000" cy="23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76456" y="1258740"/>
            <a:ext cx="1800000" cy="23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016871" y="3723878"/>
            <a:ext cx="1800000" cy="951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946664" y="3723878"/>
            <a:ext cx="1800000" cy="9516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876456" y="3723878"/>
            <a:ext cx="1800000" cy="9516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42106" y="1274642"/>
            <a:ext cx="1987177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28812" y="1274642"/>
            <a:ext cx="1757238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385770" y="1274642"/>
            <a:ext cx="1757238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38459" y="2964646"/>
            <a:ext cx="1987177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25165" y="2964646"/>
            <a:ext cx="1757238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82123" y="2964646"/>
            <a:ext cx="1757238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" y="1272646"/>
            <a:ext cx="3644522" cy="33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06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39" y="1239550"/>
            <a:ext cx="3743959" cy="34359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49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44000" cy="9875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147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275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87774"/>
            <a:ext cx="9144000" cy="18516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200" y="1239550"/>
            <a:ext cx="4170638" cy="2285250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54196" y="1347614"/>
            <a:ext cx="2767817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538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strike="noStrike" baseline="0"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099" name="Picture 3" descr="D:\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943" y="2427734"/>
            <a:ext cx="2170113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92765" y="2525682"/>
            <a:ext cx="1969901" cy="1342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3" name="Picture 2" descr="E:\002-KIMS BUSINESS\007-02-Fullslidesppt-Contents\20161206\02-\color-pencil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3979"/>
            <a:ext cx="9144000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879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58804" y="469664"/>
            <a:ext cx="4085196" cy="130999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58804" y="1779662"/>
            <a:ext cx="40851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0"/>
            <a:ext cx="284380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843808" y="0"/>
            <a:ext cx="174699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88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58804" y="1909824"/>
            <a:ext cx="4085196" cy="130999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499992" cy="253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2605500"/>
            <a:ext cx="4499992" cy="253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98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826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689176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WIN7\Downloads\color-1305606_192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50" b="7734"/>
          <a:stretch/>
        </p:blipFill>
        <p:spPr bwMode="auto">
          <a:xfrm>
            <a:off x="0" y="0"/>
            <a:ext cx="9144000" cy="3340100"/>
          </a:xfrm>
          <a:prstGeom prst="rect">
            <a:avLst/>
          </a:prstGeom>
          <a:solidFill>
            <a:srgbClr val="FE51C2"/>
          </a:solidFill>
          <a:extLst/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9474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7080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139702"/>
            <a:ext cx="45720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15766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101" name="Picture 5" descr="E:\002-KIMS BUSINESS\007-02-Fullslidesppt-Contents\20161206\02-\pencil-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0"/>
            <a:ext cx="2678021" cy="5143500"/>
          </a:xfrm>
          <a:prstGeom prst="rect">
            <a:avLst/>
          </a:prstGeom>
          <a:solidFill>
            <a:srgbClr val="EC771B"/>
          </a:solidFill>
          <a:extLst/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002-KIMS BUSINESS\007-02-Fullslidesppt-Contents\20161206\02-\blue-pencil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" y="2859782"/>
            <a:ext cx="3867829" cy="228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8" y="483518"/>
            <a:ext cx="2592288" cy="122413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1707654"/>
            <a:ext cx="259228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06\02-\color-pencil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3979"/>
            <a:ext cx="9144000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45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816606" y="2514208"/>
            <a:ext cx="1296145" cy="2648247"/>
          </a:xfrm>
          <a:custGeom>
            <a:avLst/>
            <a:gdLst>
              <a:gd name="connsiteX0" fmla="*/ 1847850 w 3571875"/>
              <a:gd name="connsiteY0" fmla="*/ 6791325 h 6791325"/>
              <a:gd name="connsiteX1" fmla="*/ 3571875 w 3571875"/>
              <a:gd name="connsiteY1" fmla="*/ 6781800 h 6791325"/>
              <a:gd name="connsiteX2" fmla="*/ 2514600 w 3571875"/>
              <a:gd name="connsiteY2" fmla="*/ 3819525 h 6791325"/>
              <a:gd name="connsiteX3" fmla="*/ 2390775 w 3571875"/>
              <a:gd name="connsiteY3" fmla="*/ 3267075 h 6791325"/>
              <a:gd name="connsiteX4" fmla="*/ 2752725 w 3571875"/>
              <a:gd name="connsiteY4" fmla="*/ 2162175 h 6791325"/>
              <a:gd name="connsiteX5" fmla="*/ 3390900 w 3571875"/>
              <a:gd name="connsiteY5" fmla="*/ 1247775 h 6791325"/>
              <a:gd name="connsiteX6" fmla="*/ 3209925 w 3571875"/>
              <a:gd name="connsiteY6" fmla="*/ 1133475 h 6791325"/>
              <a:gd name="connsiteX7" fmla="*/ 2543175 w 3571875"/>
              <a:gd name="connsiteY7" fmla="*/ 1857375 h 6791325"/>
              <a:gd name="connsiteX8" fmla="*/ 2371725 w 3571875"/>
              <a:gd name="connsiteY8" fmla="*/ 1752600 h 6791325"/>
              <a:gd name="connsiteX9" fmla="*/ 2771775 w 3571875"/>
              <a:gd name="connsiteY9" fmla="*/ 390525 h 6791325"/>
              <a:gd name="connsiteX10" fmla="*/ 2486025 w 3571875"/>
              <a:gd name="connsiteY10" fmla="*/ 295275 h 6791325"/>
              <a:gd name="connsiteX11" fmla="*/ 2124075 w 3571875"/>
              <a:gd name="connsiteY11" fmla="*/ 1609725 h 6791325"/>
              <a:gd name="connsiteX12" fmla="*/ 1971675 w 3571875"/>
              <a:gd name="connsiteY12" fmla="*/ 1495425 h 6791325"/>
              <a:gd name="connsiteX13" fmla="*/ 1990725 w 3571875"/>
              <a:gd name="connsiteY13" fmla="*/ 0 h 6791325"/>
              <a:gd name="connsiteX14" fmla="*/ 1790700 w 3571875"/>
              <a:gd name="connsiteY14" fmla="*/ 66675 h 6791325"/>
              <a:gd name="connsiteX15" fmla="*/ 1724025 w 3571875"/>
              <a:gd name="connsiteY15" fmla="*/ 1514475 h 6791325"/>
              <a:gd name="connsiteX16" fmla="*/ 1524000 w 3571875"/>
              <a:gd name="connsiteY16" fmla="*/ 1504950 h 6791325"/>
              <a:gd name="connsiteX17" fmla="*/ 1352550 w 3571875"/>
              <a:gd name="connsiteY17" fmla="*/ 123825 h 6791325"/>
              <a:gd name="connsiteX18" fmla="*/ 1171575 w 3571875"/>
              <a:gd name="connsiteY18" fmla="*/ 123825 h 6791325"/>
              <a:gd name="connsiteX19" fmla="*/ 1219200 w 3571875"/>
              <a:gd name="connsiteY19" fmla="*/ 1638300 h 6791325"/>
              <a:gd name="connsiteX20" fmla="*/ 1057275 w 3571875"/>
              <a:gd name="connsiteY20" fmla="*/ 2190750 h 6791325"/>
              <a:gd name="connsiteX21" fmla="*/ 800100 w 3571875"/>
              <a:gd name="connsiteY21" fmla="*/ 2247900 h 6791325"/>
              <a:gd name="connsiteX22" fmla="*/ 85725 w 3571875"/>
              <a:gd name="connsiteY22" fmla="*/ 1733550 h 6791325"/>
              <a:gd name="connsiteX23" fmla="*/ 0 w 3571875"/>
              <a:gd name="connsiteY23" fmla="*/ 2038350 h 6791325"/>
              <a:gd name="connsiteX24" fmla="*/ 609600 w 3571875"/>
              <a:gd name="connsiteY24" fmla="*/ 2743200 h 6791325"/>
              <a:gd name="connsiteX25" fmla="*/ 1238250 w 3571875"/>
              <a:gd name="connsiteY25" fmla="*/ 3476625 h 6791325"/>
              <a:gd name="connsiteX26" fmla="*/ 1457325 w 3571875"/>
              <a:gd name="connsiteY26" fmla="*/ 4010025 h 6791325"/>
              <a:gd name="connsiteX27" fmla="*/ 1847850 w 3571875"/>
              <a:gd name="connsiteY27" fmla="*/ 6791325 h 6791325"/>
              <a:gd name="connsiteX0" fmla="*/ 1889034 w 3613059"/>
              <a:gd name="connsiteY0" fmla="*/ 6791325 h 6791325"/>
              <a:gd name="connsiteX1" fmla="*/ 3613059 w 3613059"/>
              <a:gd name="connsiteY1" fmla="*/ 6781800 h 6791325"/>
              <a:gd name="connsiteX2" fmla="*/ 2555784 w 3613059"/>
              <a:gd name="connsiteY2" fmla="*/ 3819525 h 6791325"/>
              <a:gd name="connsiteX3" fmla="*/ 2431959 w 3613059"/>
              <a:gd name="connsiteY3" fmla="*/ 3267075 h 6791325"/>
              <a:gd name="connsiteX4" fmla="*/ 2793909 w 3613059"/>
              <a:gd name="connsiteY4" fmla="*/ 2162175 h 6791325"/>
              <a:gd name="connsiteX5" fmla="*/ 3432084 w 3613059"/>
              <a:gd name="connsiteY5" fmla="*/ 1247775 h 6791325"/>
              <a:gd name="connsiteX6" fmla="*/ 3251109 w 3613059"/>
              <a:gd name="connsiteY6" fmla="*/ 1133475 h 6791325"/>
              <a:gd name="connsiteX7" fmla="*/ 2584359 w 3613059"/>
              <a:gd name="connsiteY7" fmla="*/ 1857375 h 6791325"/>
              <a:gd name="connsiteX8" fmla="*/ 2412909 w 3613059"/>
              <a:gd name="connsiteY8" fmla="*/ 1752600 h 6791325"/>
              <a:gd name="connsiteX9" fmla="*/ 2812959 w 3613059"/>
              <a:gd name="connsiteY9" fmla="*/ 390525 h 6791325"/>
              <a:gd name="connsiteX10" fmla="*/ 2527209 w 3613059"/>
              <a:gd name="connsiteY10" fmla="*/ 295275 h 6791325"/>
              <a:gd name="connsiteX11" fmla="*/ 2165259 w 3613059"/>
              <a:gd name="connsiteY11" fmla="*/ 1609725 h 6791325"/>
              <a:gd name="connsiteX12" fmla="*/ 2012859 w 3613059"/>
              <a:gd name="connsiteY12" fmla="*/ 1495425 h 6791325"/>
              <a:gd name="connsiteX13" fmla="*/ 2031909 w 3613059"/>
              <a:gd name="connsiteY13" fmla="*/ 0 h 6791325"/>
              <a:gd name="connsiteX14" fmla="*/ 1831884 w 3613059"/>
              <a:gd name="connsiteY14" fmla="*/ 66675 h 6791325"/>
              <a:gd name="connsiteX15" fmla="*/ 1765209 w 3613059"/>
              <a:gd name="connsiteY15" fmla="*/ 1514475 h 6791325"/>
              <a:gd name="connsiteX16" fmla="*/ 1565184 w 3613059"/>
              <a:gd name="connsiteY16" fmla="*/ 1504950 h 6791325"/>
              <a:gd name="connsiteX17" fmla="*/ 1393734 w 3613059"/>
              <a:gd name="connsiteY17" fmla="*/ 123825 h 6791325"/>
              <a:gd name="connsiteX18" fmla="*/ 1212759 w 3613059"/>
              <a:gd name="connsiteY18" fmla="*/ 123825 h 6791325"/>
              <a:gd name="connsiteX19" fmla="*/ 1260384 w 3613059"/>
              <a:gd name="connsiteY19" fmla="*/ 1638300 h 6791325"/>
              <a:gd name="connsiteX20" fmla="*/ 1098459 w 3613059"/>
              <a:gd name="connsiteY20" fmla="*/ 2190750 h 6791325"/>
              <a:gd name="connsiteX21" fmla="*/ 841284 w 3613059"/>
              <a:gd name="connsiteY21" fmla="*/ 2247900 h 6791325"/>
              <a:gd name="connsiteX22" fmla="*/ 126909 w 3613059"/>
              <a:gd name="connsiteY22" fmla="*/ 1733550 h 6791325"/>
              <a:gd name="connsiteX23" fmla="*/ 41184 w 3613059"/>
              <a:gd name="connsiteY23" fmla="*/ 2038350 h 6791325"/>
              <a:gd name="connsiteX24" fmla="*/ 650784 w 3613059"/>
              <a:gd name="connsiteY24" fmla="*/ 2743200 h 6791325"/>
              <a:gd name="connsiteX25" fmla="*/ 1279434 w 3613059"/>
              <a:gd name="connsiteY25" fmla="*/ 3476625 h 6791325"/>
              <a:gd name="connsiteX26" fmla="*/ 1498509 w 3613059"/>
              <a:gd name="connsiteY26" fmla="*/ 4010025 h 6791325"/>
              <a:gd name="connsiteX27" fmla="*/ 1889034 w 3613059"/>
              <a:gd name="connsiteY27" fmla="*/ 6791325 h 6791325"/>
              <a:gd name="connsiteX0" fmla="*/ 1872461 w 3596486"/>
              <a:gd name="connsiteY0" fmla="*/ 6791325 h 6791325"/>
              <a:gd name="connsiteX1" fmla="*/ 3596486 w 3596486"/>
              <a:gd name="connsiteY1" fmla="*/ 6781800 h 6791325"/>
              <a:gd name="connsiteX2" fmla="*/ 2539211 w 3596486"/>
              <a:gd name="connsiteY2" fmla="*/ 3819525 h 6791325"/>
              <a:gd name="connsiteX3" fmla="*/ 2415386 w 3596486"/>
              <a:gd name="connsiteY3" fmla="*/ 3267075 h 6791325"/>
              <a:gd name="connsiteX4" fmla="*/ 2777336 w 3596486"/>
              <a:gd name="connsiteY4" fmla="*/ 2162175 h 6791325"/>
              <a:gd name="connsiteX5" fmla="*/ 3415511 w 3596486"/>
              <a:gd name="connsiteY5" fmla="*/ 1247775 h 6791325"/>
              <a:gd name="connsiteX6" fmla="*/ 3234536 w 3596486"/>
              <a:gd name="connsiteY6" fmla="*/ 1133475 h 6791325"/>
              <a:gd name="connsiteX7" fmla="*/ 2567786 w 3596486"/>
              <a:gd name="connsiteY7" fmla="*/ 1857375 h 6791325"/>
              <a:gd name="connsiteX8" fmla="*/ 2396336 w 3596486"/>
              <a:gd name="connsiteY8" fmla="*/ 1752600 h 6791325"/>
              <a:gd name="connsiteX9" fmla="*/ 2796386 w 3596486"/>
              <a:gd name="connsiteY9" fmla="*/ 390525 h 6791325"/>
              <a:gd name="connsiteX10" fmla="*/ 2510636 w 3596486"/>
              <a:gd name="connsiteY10" fmla="*/ 295275 h 6791325"/>
              <a:gd name="connsiteX11" fmla="*/ 2148686 w 3596486"/>
              <a:gd name="connsiteY11" fmla="*/ 1609725 h 6791325"/>
              <a:gd name="connsiteX12" fmla="*/ 1996286 w 3596486"/>
              <a:gd name="connsiteY12" fmla="*/ 1495425 h 6791325"/>
              <a:gd name="connsiteX13" fmla="*/ 2015336 w 3596486"/>
              <a:gd name="connsiteY13" fmla="*/ 0 h 6791325"/>
              <a:gd name="connsiteX14" fmla="*/ 1815311 w 3596486"/>
              <a:gd name="connsiteY14" fmla="*/ 66675 h 6791325"/>
              <a:gd name="connsiteX15" fmla="*/ 1748636 w 3596486"/>
              <a:gd name="connsiteY15" fmla="*/ 1514475 h 6791325"/>
              <a:gd name="connsiteX16" fmla="*/ 1548611 w 3596486"/>
              <a:gd name="connsiteY16" fmla="*/ 1504950 h 6791325"/>
              <a:gd name="connsiteX17" fmla="*/ 1377161 w 3596486"/>
              <a:gd name="connsiteY17" fmla="*/ 123825 h 6791325"/>
              <a:gd name="connsiteX18" fmla="*/ 1196186 w 3596486"/>
              <a:gd name="connsiteY18" fmla="*/ 123825 h 6791325"/>
              <a:gd name="connsiteX19" fmla="*/ 1243811 w 3596486"/>
              <a:gd name="connsiteY19" fmla="*/ 1638300 h 6791325"/>
              <a:gd name="connsiteX20" fmla="*/ 1081886 w 3596486"/>
              <a:gd name="connsiteY20" fmla="*/ 2190750 h 6791325"/>
              <a:gd name="connsiteX21" fmla="*/ 824711 w 3596486"/>
              <a:gd name="connsiteY21" fmla="*/ 2247900 h 6791325"/>
              <a:gd name="connsiteX22" fmla="*/ 110336 w 3596486"/>
              <a:gd name="connsiteY22" fmla="*/ 1733550 h 6791325"/>
              <a:gd name="connsiteX23" fmla="*/ 76998 w 3596486"/>
              <a:gd name="connsiteY23" fmla="*/ 2038350 h 6791325"/>
              <a:gd name="connsiteX24" fmla="*/ 634211 w 3596486"/>
              <a:gd name="connsiteY24" fmla="*/ 2743200 h 6791325"/>
              <a:gd name="connsiteX25" fmla="*/ 1262861 w 3596486"/>
              <a:gd name="connsiteY25" fmla="*/ 3476625 h 6791325"/>
              <a:gd name="connsiteX26" fmla="*/ 1481936 w 3596486"/>
              <a:gd name="connsiteY26" fmla="*/ 4010025 h 6791325"/>
              <a:gd name="connsiteX27" fmla="*/ 1872461 w 3596486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93297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814105 h 6814105"/>
              <a:gd name="connsiteX1" fmla="*/ 3693484 w 3693484"/>
              <a:gd name="connsiteY1" fmla="*/ 6804580 h 6814105"/>
              <a:gd name="connsiteX2" fmla="*/ 2636209 w 3693484"/>
              <a:gd name="connsiteY2" fmla="*/ 3842305 h 6814105"/>
              <a:gd name="connsiteX3" fmla="*/ 2512384 w 3693484"/>
              <a:gd name="connsiteY3" fmla="*/ 3289855 h 6814105"/>
              <a:gd name="connsiteX4" fmla="*/ 2874334 w 3693484"/>
              <a:gd name="connsiteY4" fmla="*/ 2184955 h 6814105"/>
              <a:gd name="connsiteX5" fmla="*/ 3512509 w 3693484"/>
              <a:gd name="connsiteY5" fmla="*/ 1270555 h 6814105"/>
              <a:gd name="connsiteX6" fmla="*/ 3331534 w 3693484"/>
              <a:gd name="connsiteY6" fmla="*/ 1156255 h 6814105"/>
              <a:gd name="connsiteX7" fmla="*/ 2664784 w 3693484"/>
              <a:gd name="connsiteY7" fmla="*/ 1880155 h 6814105"/>
              <a:gd name="connsiteX8" fmla="*/ 2493334 w 3693484"/>
              <a:gd name="connsiteY8" fmla="*/ 1775380 h 6814105"/>
              <a:gd name="connsiteX9" fmla="*/ 2893384 w 3693484"/>
              <a:gd name="connsiteY9" fmla="*/ 413305 h 6814105"/>
              <a:gd name="connsiteX10" fmla="*/ 2607634 w 3693484"/>
              <a:gd name="connsiteY10" fmla="*/ 318055 h 6814105"/>
              <a:gd name="connsiteX11" fmla="*/ 2245684 w 3693484"/>
              <a:gd name="connsiteY11" fmla="*/ 1632505 h 6814105"/>
              <a:gd name="connsiteX12" fmla="*/ 2131384 w 3693484"/>
              <a:gd name="connsiteY12" fmla="*/ 1565830 h 6814105"/>
              <a:gd name="connsiteX13" fmla="*/ 2193297 w 3693484"/>
              <a:gd name="connsiteY13" fmla="*/ 122792 h 6814105"/>
              <a:gd name="connsiteX14" fmla="*/ 1878971 w 3693484"/>
              <a:gd name="connsiteY14" fmla="*/ 132318 h 6814105"/>
              <a:gd name="connsiteX15" fmla="*/ 1798009 w 3693484"/>
              <a:gd name="connsiteY15" fmla="*/ 1522968 h 6814105"/>
              <a:gd name="connsiteX16" fmla="*/ 1674184 w 3693484"/>
              <a:gd name="connsiteY16" fmla="*/ 1527729 h 6814105"/>
              <a:gd name="connsiteX17" fmla="*/ 1593221 w 3693484"/>
              <a:gd name="connsiteY17" fmla="*/ 346630 h 6814105"/>
              <a:gd name="connsiteX18" fmla="*/ 1307472 w 3693484"/>
              <a:gd name="connsiteY18" fmla="*/ 337105 h 6814105"/>
              <a:gd name="connsiteX19" fmla="*/ 1312234 w 3693484"/>
              <a:gd name="connsiteY19" fmla="*/ 1603930 h 6814105"/>
              <a:gd name="connsiteX20" fmla="*/ 1259846 w 3693484"/>
              <a:gd name="connsiteY20" fmla="*/ 1994455 h 6814105"/>
              <a:gd name="connsiteX21" fmla="*/ 902659 w 3693484"/>
              <a:gd name="connsiteY21" fmla="*/ 2270680 h 6814105"/>
              <a:gd name="connsiteX22" fmla="*/ 207334 w 3693484"/>
              <a:gd name="connsiteY22" fmla="*/ 1756330 h 6814105"/>
              <a:gd name="connsiteX23" fmla="*/ 173996 w 3693484"/>
              <a:gd name="connsiteY23" fmla="*/ 2061130 h 6814105"/>
              <a:gd name="connsiteX24" fmla="*/ 731209 w 3693484"/>
              <a:gd name="connsiteY24" fmla="*/ 2765980 h 6814105"/>
              <a:gd name="connsiteX25" fmla="*/ 1359859 w 3693484"/>
              <a:gd name="connsiteY25" fmla="*/ 3499405 h 6814105"/>
              <a:gd name="connsiteX26" fmla="*/ 1578934 w 3693484"/>
              <a:gd name="connsiteY26" fmla="*/ 4032805 h 6814105"/>
              <a:gd name="connsiteX27" fmla="*/ 1969459 w 3693484"/>
              <a:gd name="connsiteY27" fmla="*/ 6814105 h 6814105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45684 w 3693484"/>
              <a:gd name="connsiteY11" fmla="*/ 1663910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21922 w 3693484"/>
              <a:gd name="connsiteY10" fmla="*/ 401847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598109 w 3693484"/>
              <a:gd name="connsiteY7" fmla="*/ 18496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64809 w 3693484"/>
              <a:gd name="connsiteY4" fmla="*/ 219731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83859 w 3693484"/>
              <a:gd name="connsiteY4" fmla="*/ 2092535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21959 w 3693484"/>
              <a:gd name="connsiteY4" fmla="*/ 2097298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59934 w 3693484"/>
              <a:gd name="connsiteY0" fmla="*/ 6707398 h 6835985"/>
              <a:gd name="connsiteX1" fmla="*/ 3693484 w 3693484"/>
              <a:gd name="connsiteY1" fmla="*/ 6835985 h 6835985"/>
              <a:gd name="connsiteX2" fmla="*/ 2640971 w 3693484"/>
              <a:gd name="connsiteY2" fmla="*/ 3878472 h 6835985"/>
              <a:gd name="connsiteX3" fmla="*/ 2517146 w 3693484"/>
              <a:gd name="connsiteY3" fmla="*/ 3345073 h 6835985"/>
              <a:gd name="connsiteX4" fmla="*/ 2755270 w 3693484"/>
              <a:gd name="connsiteY4" fmla="*/ 2811673 h 6835985"/>
              <a:gd name="connsiteX5" fmla="*/ 2864809 w 3693484"/>
              <a:gd name="connsiteY5" fmla="*/ 2192548 h 6835985"/>
              <a:gd name="connsiteX6" fmla="*/ 3512509 w 3693484"/>
              <a:gd name="connsiteY6" fmla="*/ 1301960 h 6835985"/>
              <a:gd name="connsiteX7" fmla="*/ 3298197 w 3693484"/>
              <a:gd name="connsiteY7" fmla="*/ 1178135 h 6835985"/>
              <a:gd name="connsiteX8" fmla="*/ 2607634 w 3693484"/>
              <a:gd name="connsiteY8" fmla="*/ 1878222 h 6835985"/>
              <a:gd name="connsiteX9" fmla="*/ 2531434 w 3693484"/>
              <a:gd name="connsiteY9" fmla="*/ 1821072 h 6835985"/>
              <a:gd name="connsiteX10" fmla="*/ 2874334 w 3693484"/>
              <a:gd name="connsiteY10" fmla="*/ 563772 h 6835985"/>
              <a:gd name="connsiteX11" fmla="*/ 2598109 w 3693484"/>
              <a:gd name="connsiteY11" fmla="*/ 397084 h 6835985"/>
              <a:gd name="connsiteX12" fmla="*/ 2207584 w 3693484"/>
              <a:gd name="connsiteY12" fmla="*/ 1659147 h 6835985"/>
              <a:gd name="connsiteX13" fmla="*/ 2131384 w 3693484"/>
              <a:gd name="connsiteY13" fmla="*/ 1597235 h 6835985"/>
              <a:gd name="connsiteX14" fmla="*/ 2193297 w 3693484"/>
              <a:gd name="connsiteY14" fmla="*/ 154197 h 6835985"/>
              <a:gd name="connsiteX15" fmla="*/ 1878971 w 3693484"/>
              <a:gd name="connsiteY15" fmla="*/ 163723 h 6835985"/>
              <a:gd name="connsiteX16" fmla="*/ 1798009 w 3693484"/>
              <a:gd name="connsiteY16" fmla="*/ 1554373 h 6835985"/>
              <a:gd name="connsiteX17" fmla="*/ 1674184 w 3693484"/>
              <a:gd name="connsiteY17" fmla="*/ 1559134 h 6835985"/>
              <a:gd name="connsiteX18" fmla="*/ 1593221 w 3693484"/>
              <a:gd name="connsiteY18" fmla="*/ 378035 h 6835985"/>
              <a:gd name="connsiteX19" fmla="*/ 1307472 w 3693484"/>
              <a:gd name="connsiteY19" fmla="*/ 368510 h 6835985"/>
              <a:gd name="connsiteX20" fmla="*/ 1312234 w 3693484"/>
              <a:gd name="connsiteY20" fmla="*/ 1635335 h 6835985"/>
              <a:gd name="connsiteX21" fmla="*/ 1259846 w 3693484"/>
              <a:gd name="connsiteY21" fmla="*/ 2025860 h 6835985"/>
              <a:gd name="connsiteX22" fmla="*/ 902659 w 3693484"/>
              <a:gd name="connsiteY22" fmla="*/ 2302085 h 6835985"/>
              <a:gd name="connsiteX23" fmla="*/ 207334 w 3693484"/>
              <a:gd name="connsiteY23" fmla="*/ 1787735 h 6835985"/>
              <a:gd name="connsiteX24" fmla="*/ 173996 w 3693484"/>
              <a:gd name="connsiteY24" fmla="*/ 2092535 h 6835985"/>
              <a:gd name="connsiteX25" fmla="*/ 745496 w 3693484"/>
              <a:gd name="connsiteY25" fmla="*/ 2806910 h 6835985"/>
              <a:gd name="connsiteX26" fmla="*/ 1440822 w 3693484"/>
              <a:gd name="connsiteY26" fmla="*/ 3583198 h 6835985"/>
              <a:gd name="connsiteX27" fmla="*/ 1617034 w 3693484"/>
              <a:gd name="connsiteY27" fmla="*/ 4107073 h 6835985"/>
              <a:gd name="connsiteX28" fmla="*/ 1959934 w 3693484"/>
              <a:gd name="connsiteY28" fmla="*/ 6707398 h 6835985"/>
              <a:gd name="connsiteX0" fmla="*/ 1959934 w 3664909"/>
              <a:gd name="connsiteY0" fmla="*/ 6707398 h 6712160"/>
              <a:gd name="connsiteX1" fmla="*/ 3664909 w 3664909"/>
              <a:gd name="connsiteY1" fmla="*/ 6712160 h 6712160"/>
              <a:gd name="connsiteX2" fmla="*/ 2640971 w 3664909"/>
              <a:gd name="connsiteY2" fmla="*/ 3878472 h 6712160"/>
              <a:gd name="connsiteX3" fmla="*/ 2517146 w 3664909"/>
              <a:gd name="connsiteY3" fmla="*/ 3345073 h 6712160"/>
              <a:gd name="connsiteX4" fmla="*/ 2755270 w 3664909"/>
              <a:gd name="connsiteY4" fmla="*/ 2811673 h 6712160"/>
              <a:gd name="connsiteX5" fmla="*/ 2864809 w 3664909"/>
              <a:gd name="connsiteY5" fmla="*/ 2192548 h 6712160"/>
              <a:gd name="connsiteX6" fmla="*/ 3512509 w 3664909"/>
              <a:gd name="connsiteY6" fmla="*/ 1301960 h 6712160"/>
              <a:gd name="connsiteX7" fmla="*/ 3298197 w 3664909"/>
              <a:gd name="connsiteY7" fmla="*/ 1178135 h 6712160"/>
              <a:gd name="connsiteX8" fmla="*/ 2607634 w 3664909"/>
              <a:gd name="connsiteY8" fmla="*/ 1878222 h 6712160"/>
              <a:gd name="connsiteX9" fmla="*/ 2531434 w 3664909"/>
              <a:gd name="connsiteY9" fmla="*/ 1821072 h 6712160"/>
              <a:gd name="connsiteX10" fmla="*/ 2874334 w 3664909"/>
              <a:gd name="connsiteY10" fmla="*/ 563772 h 6712160"/>
              <a:gd name="connsiteX11" fmla="*/ 2598109 w 3664909"/>
              <a:gd name="connsiteY11" fmla="*/ 397084 h 6712160"/>
              <a:gd name="connsiteX12" fmla="*/ 2207584 w 3664909"/>
              <a:gd name="connsiteY12" fmla="*/ 1659147 h 6712160"/>
              <a:gd name="connsiteX13" fmla="*/ 2131384 w 3664909"/>
              <a:gd name="connsiteY13" fmla="*/ 1597235 h 6712160"/>
              <a:gd name="connsiteX14" fmla="*/ 2193297 w 3664909"/>
              <a:gd name="connsiteY14" fmla="*/ 154197 h 6712160"/>
              <a:gd name="connsiteX15" fmla="*/ 1878971 w 3664909"/>
              <a:gd name="connsiteY15" fmla="*/ 163723 h 6712160"/>
              <a:gd name="connsiteX16" fmla="*/ 1798009 w 3664909"/>
              <a:gd name="connsiteY16" fmla="*/ 1554373 h 6712160"/>
              <a:gd name="connsiteX17" fmla="*/ 1674184 w 3664909"/>
              <a:gd name="connsiteY17" fmla="*/ 1559134 h 6712160"/>
              <a:gd name="connsiteX18" fmla="*/ 1593221 w 3664909"/>
              <a:gd name="connsiteY18" fmla="*/ 378035 h 6712160"/>
              <a:gd name="connsiteX19" fmla="*/ 1307472 w 3664909"/>
              <a:gd name="connsiteY19" fmla="*/ 368510 h 6712160"/>
              <a:gd name="connsiteX20" fmla="*/ 1312234 w 3664909"/>
              <a:gd name="connsiteY20" fmla="*/ 1635335 h 6712160"/>
              <a:gd name="connsiteX21" fmla="*/ 1259846 w 3664909"/>
              <a:gd name="connsiteY21" fmla="*/ 2025860 h 6712160"/>
              <a:gd name="connsiteX22" fmla="*/ 902659 w 3664909"/>
              <a:gd name="connsiteY22" fmla="*/ 2302085 h 6712160"/>
              <a:gd name="connsiteX23" fmla="*/ 207334 w 3664909"/>
              <a:gd name="connsiteY23" fmla="*/ 1787735 h 6712160"/>
              <a:gd name="connsiteX24" fmla="*/ 173996 w 3664909"/>
              <a:gd name="connsiteY24" fmla="*/ 2092535 h 6712160"/>
              <a:gd name="connsiteX25" fmla="*/ 745496 w 3664909"/>
              <a:gd name="connsiteY25" fmla="*/ 2806910 h 6712160"/>
              <a:gd name="connsiteX26" fmla="*/ 1440822 w 3664909"/>
              <a:gd name="connsiteY26" fmla="*/ 3583198 h 6712160"/>
              <a:gd name="connsiteX27" fmla="*/ 1617034 w 3664909"/>
              <a:gd name="connsiteY27" fmla="*/ 4107073 h 6712160"/>
              <a:gd name="connsiteX28" fmla="*/ 1959934 w 3664909"/>
              <a:gd name="connsiteY28" fmla="*/ 6707398 h 6712160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17146 w 3650621"/>
              <a:gd name="connsiteY3" fmla="*/ 3345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424245 w 3650621"/>
              <a:gd name="connsiteY0" fmla="*/ 6728001 h 6728001"/>
              <a:gd name="connsiteX1" fmla="*/ 3650621 w 3650621"/>
              <a:gd name="connsiteY1" fmla="*/ 6702635 h 6728001"/>
              <a:gd name="connsiteX2" fmla="*/ 2640971 w 3650621"/>
              <a:gd name="connsiteY2" fmla="*/ 3878472 h 6728001"/>
              <a:gd name="connsiteX3" fmla="*/ 2539547 w 3650621"/>
              <a:gd name="connsiteY3" fmla="*/ 3373073 h 6728001"/>
              <a:gd name="connsiteX4" fmla="*/ 2755270 w 3650621"/>
              <a:gd name="connsiteY4" fmla="*/ 2811673 h 6728001"/>
              <a:gd name="connsiteX5" fmla="*/ 2864809 w 3650621"/>
              <a:gd name="connsiteY5" fmla="*/ 2192548 h 6728001"/>
              <a:gd name="connsiteX6" fmla="*/ 3512509 w 3650621"/>
              <a:gd name="connsiteY6" fmla="*/ 1301960 h 6728001"/>
              <a:gd name="connsiteX7" fmla="*/ 3298197 w 3650621"/>
              <a:gd name="connsiteY7" fmla="*/ 1178135 h 6728001"/>
              <a:gd name="connsiteX8" fmla="*/ 2607634 w 3650621"/>
              <a:gd name="connsiteY8" fmla="*/ 1878222 h 6728001"/>
              <a:gd name="connsiteX9" fmla="*/ 2531434 w 3650621"/>
              <a:gd name="connsiteY9" fmla="*/ 1821072 h 6728001"/>
              <a:gd name="connsiteX10" fmla="*/ 2874334 w 3650621"/>
              <a:gd name="connsiteY10" fmla="*/ 563772 h 6728001"/>
              <a:gd name="connsiteX11" fmla="*/ 2598109 w 3650621"/>
              <a:gd name="connsiteY11" fmla="*/ 397084 h 6728001"/>
              <a:gd name="connsiteX12" fmla="*/ 2207584 w 3650621"/>
              <a:gd name="connsiteY12" fmla="*/ 1659147 h 6728001"/>
              <a:gd name="connsiteX13" fmla="*/ 2131384 w 3650621"/>
              <a:gd name="connsiteY13" fmla="*/ 1597235 h 6728001"/>
              <a:gd name="connsiteX14" fmla="*/ 2193297 w 3650621"/>
              <a:gd name="connsiteY14" fmla="*/ 154197 h 6728001"/>
              <a:gd name="connsiteX15" fmla="*/ 1878971 w 3650621"/>
              <a:gd name="connsiteY15" fmla="*/ 163723 h 6728001"/>
              <a:gd name="connsiteX16" fmla="*/ 1798009 w 3650621"/>
              <a:gd name="connsiteY16" fmla="*/ 1554373 h 6728001"/>
              <a:gd name="connsiteX17" fmla="*/ 1674184 w 3650621"/>
              <a:gd name="connsiteY17" fmla="*/ 1559134 h 6728001"/>
              <a:gd name="connsiteX18" fmla="*/ 1593221 w 3650621"/>
              <a:gd name="connsiteY18" fmla="*/ 378035 h 6728001"/>
              <a:gd name="connsiteX19" fmla="*/ 1307472 w 3650621"/>
              <a:gd name="connsiteY19" fmla="*/ 368510 h 6728001"/>
              <a:gd name="connsiteX20" fmla="*/ 1312234 w 3650621"/>
              <a:gd name="connsiteY20" fmla="*/ 1635335 h 6728001"/>
              <a:gd name="connsiteX21" fmla="*/ 1259846 w 3650621"/>
              <a:gd name="connsiteY21" fmla="*/ 2025860 h 6728001"/>
              <a:gd name="connsiteX22" fmla="*/ 902659 w 3650621"/>
              <a:gd name="connsiteY22" fmla="*/ 2302085 h 6728001"/>
              <a:gd name="connsiteX23" fmla="*/ 207334 w 3650621"/>
              <a:gd name="connsiteY23" fmla="*/ 1787735 h 6728001"/>
              <a:gd name="connsiteX24" fmla="*/ 173996 w 3650621"/>
              <a:gd name="connsiteY24" fmla="*/ 2092535 h 6728001"/>
              <a:gd name="connsiteX25" fmla="*/ 745496 w 3650621"/>
              <a:gd name="connsiteY25" fmla="*/ 2806910 h 6728001"/>
              <a:gd name="connsiteX26" fmla="*/ 1440822 w 3650621"/>
              <a:gd name="connsiteY26" fmla="*/ 3583198 h 6728001"/>
              <a:gd name="connsiteX27" fmla="*/ 1617034 w 3650621"/>
              <a:gd name="connsiteY27" fmla="*/ 4107073 h 6728001"/>
              <a:gd name="connsiteX28" fmla="*/ 1424245 w 3650621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39547 w 3560733"/>
              <a:gd name="connsiteY3" fmla="*/ 3373073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755270 w 3560733"/>
              <a:gd name="connsiteY4" fmla="*/ 2811673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823948 w 3560733"/>
              <a:gd name="connsiteY4" fmla="*/ 2866616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823948 w 3560733"/>
              <a:gd name="connsiteY4" fmla="*/ 2866616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823948 w 3560733"/>
              <a:gd name="connsiteY4" fmla="*/ 2866616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02659 w 3560733"/>
              <a:gd name="connsiteY22" fmla="*/ 2302085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424245 w 3560733"/>
              <a:gd name="connsiteY0" fmla="*/ 6728001 h 6728001"/>
              <a:gd name="connsiteX1" fmla="*/ 3190478 w 3560733"/>
              <a:gd name="connsiteY1" fmla="*/ 6709503 h 6728001"/>
              <a:gd name="connsiteX2" fmla="*/ 2640971 w 3560733"/>
              <a:gd name="connsiteY2" fmla="*/ 3878472 h 6728001"/>
              <a:gd name="connsiteX3" fmla="*/ 2553283 w 3560733"/>
              <a:gd name="connsiteY3" fmla="*/ 3482959 h 6728001"/>
              <a:gd name="connsiteX4" fmla="*/ 2823948 w 3560733"/>
              <a:gd name="connsiteY4" fmla="*/ 2866616 h 6728001"/>
              <a:gd name="connsiteX5" fmla="*/ 2864809 w 3560733"/>
              <a:gd name="connsiteY5" fmla="*/ 2192548 h 6728001"/>
              <a:gd name="connsiteX6" fmla="*/ 3512509 w 3560733"/>
              <a:gd name="connsiteY6" fmla="*/ 1301960 h 6728001"/>
              <a:gd name="connsiteX7" fmla="*/ 3298197 w 3560733"/>
              <a:gd name="connsiteY7" fmla="*/ 1178135 h 6728001"/>
              <a:gd name="connsiteX8" fmla="*/ 2607634 w 3560733"/>
              <a:gd name="connsiteY8" fmla="*/ 1878222 h 6728001"/>
              <a:gd name="connsiteX9" fmla="*/ 2531434 w 3560733"/>
              <a:gd name="connsiteY9" fmla="*/ 1821072 h 6728001"/>
              <a:gd name="connsiteX10" fmla="*/ 2874334 w 3560733"/>
              <a:gd name="connsiteY10" fmla="*/ 563772 h 6728001"/>
              <a:gd name="connsiteX11" fmla="*/ 2598109 w 3560733"/>
              <a:gd name="connsiteY11" fmla="*/ 397084 h 6728001"/>
              <a:gd name="connsiteX12" fmla="*/ 2207584 w 3560733"/>
              <a:gd name="connsiteY12" fmla="*/ 1659147 h 6728001"/>
              <a:gd name="connsiteX13" fmla="*/ 2131384 w 3560733"/>
              <a:gd name="connsiteY13" fmla="*/ 1597235 h 6728001"/>
              <a:gd name="connsiteX14" fmla="*/ 2193297 w 3560733"/>
              <a:gd name="connsiteY14" fmla="*/ 154197 h 6728001"/>
              <a:gd name="connsiteX15" fmla="*/ 1878971 w 3560733"/>
              <a:gd name="connsiteY15" fmla="*/ 163723 h 6728001"/>
              <a:gd name="connsiteX16" fmla="*/ 1798009 w 3560733"/>
              <a:gd name="connsiteY16" fmla="*/ 1554373 h 6728001"/>
              <a:gd name="connsiteX17" fmla="*/ 1674184 w 3560733"/>
              <a:gd name="connsiteY17" fmla="*/ 1559134 h 6728001"/>
              <a:gd name="connsiteX18" fmla="*/ 1593221 w 3560733"/>
              <a:gd name="connsiteY18" fmla="*/ 378035 h 6728001"/>
              <a:gd name="connsiteX19" fmla="*/ 1307472 w 3560733"/>
              <a:gd name="connsiteY19" fmla="*/ 368510 h 6728001"/>
              <a:gd name="connsiteX20" fmla="*/ 1312234 w 3560733"/>
              <a:gd name="connsiteY20" fmla="*/ 1635335 h 6728001"/>
              <a:gd name="connsiteX21" fmla="*/ 1259846 w 3560733"/>
              <a:gd name="connsiteY21" fmla="*/ 2025860 h 6728001"/>
              <a:gd name="connsiteX22" fmla="*/ 978205 w 3560733"/>
              <a:gd name="connsiteY22" fmla="*/ 2295217 h 6728001"/>
              <a:gd name="connsiteX23" fmla="*/ 207334 w 3560733"/>
              <a:gd name="connsiteY23" fmla="*/ 1787735 h 6728001"/>
              <a:gd name="connsiteX24" fmla="*/ 173996 w 3560733"/>
              <a:gd name="connsiteY24" fmla="*/ 2092535 h 6728001"/>
              <a:gd name="connsiteX25" fmla="*/ 745496 w 3560733"/>
              <a:gd name="connsiteY25" fmla="*/ 2806910 h 6728001"/>
              <a:gd name="connsiteX26" fmla="*/ 1440822 w 3560733"/>
              <a:gd name="connsiteY26" fmla="*/ 3583198 h 6728001"/>
              <a:gd name="connsiteX27" fmla="*/ 1617034 w 3560733"/>
              <a:gd name="connsiteY27" fmla="*/ 4107073 h 6728001"/>
              <a:gd name="connsiteX28" fmla="*/ 1424245 w 3560733"/>
              <a:gd name="connsiteY28" fmla="*/ 6728001 h 6728001"/>
              <a:gd name="connsiteX0" fmla="*/ 1378326 w 3514814"/>
              <a:gd name="connsiteY0" fmla="*/ 6728001 h 6728001"/>
              <a:gd name="connsiteX1" fmla="*/ 3144559 w 3514814"/>
              <a:gd name="connsiteY1" fmla="*/ 6709503 h 6728001"/>
              <a:gd name="connsiteX2" fmla="*/ 2595052 w 3514814"/>
              <a:gd name="connsiteY2" fmla="*/ 3878472 h 6728001"/>
              <a:gd name="connsiteX3" fmla="*/ 2507364 w 3514814"/>
              <a:gd name="connsiteY3" fmla="*/ 3482959 h 6728001"/>
              <a:gd name="connsiteX4" fmla="*/ 2778029 w 3514814"/>
              <a:gd name="connsiteY4" fmla="*/ 2866616 h 6728001"/>
              <a:gd name="connsiteX5" fmla="*/ 2818890 w 3514814"/>
              <a:gd name="connsiteY5" fmla="*/ 2192548 h 6728001"/>
              <a:gd name="connsiteX6" fmla="*/ 3466590 w 3514814"/>
              <a:gd name="connsiteY6" fmla="*/ 1301960 h 6728001"/>
              <a:gd name="connsiteX7" fmla="*/ 3252278 w 3514814"/>
              <a:gd name="connsiteY7" fmla="*/ 1178135 h 6728001"/>
              <a:gd name="connsiteX8" fmla="*/ 2561715 w 3514814"/>
              <a:gd name="connsiteY8" fmla="*/ 1878222 h 6728001"/>
              <a:gd name="connsiteX9" fmla="*/ 2485515 w 3514814"/>
              <a:gd name="connsiteY9" fmla="*/ 1821072 h 6728001"/>
              <a:gd name="connsiteX10" fmla="*/ 2828415 w 3514814"/>
              <a:gd name="connsiteY10" fmla="*/ 563772 h 6728001"/>
              <a:gd name="connsiteX11" fmla="*/ 2552190 w 3514814"/>
              <a:gd name="connsiteY11" fmla="*/ 397084 h 6728001"/>
              <a:gd name="connsiteX12" fmla="*/ 2161665 w 3514814"/>
              <a:gd name="connsiteY12" fmla="*/ 1659147 h 6728001"/>
              <a:gd name="connsiteX13" fmla="*/ 2085465 w 3514814"/>
              <a:gd name="connsiteY13" fmla="*/ 1597235 h 6728001"/>
              <a:gd name="connsiteX14" fmla="*/ 2147378 w 3514814"/>
              <a:gd name="connsiteY14" fmla="*/ 154197 h 6728001"/>
              <a:gd name="connsiteX15" fmla="*/ 1833052 w 3514814"/>
              <a:gd name="connsiteY15" fmla="*/ 163723 h 6728001"/>
              <a:gd name="connsiteX16" fmla="*/ 1752090 w 3514814"/>
              <a:gd name="connsiteY16" fmla="*/ 1554373 h 6728001"/>
              <a:gd name="connsiteX17" fmla="*/ 1628265 w 3514814"/>
              <a:gd name="connsiteY17" fmla="*/ 1559134 h 6728001"/>
              <a:gd name="connsiteX18" fmla="*/ 1547302 w 3514814"/>
              <a:gd name="connsiteY18" fmla="*/ 378035 h 6728001"/>
              <a:gd name="connsiteX19" fmla="*/ 1261553 w 3514814"/>
              <a:gd name="connsiteY19" fmla="*/ 368510 h 6728001"/>
              <a:gd name="connsiteX20" fmla="*/ 1266315 w 3514814"/>
              <a:gd name="connsiteY20" fmla="*/ 1635335 h 6728001"/>
              <a:gd name="connsiteX21" fmla="*/ 1213927 w 3514814"/>
              <a:gd name="connsiteY21" fmla="*/ 2025860 h 6728001"/>
              <a:gd name="connsiteX22" fmla="*/ 932286 w 3514814"/>
              <a:gd name="connsiteY22" fmla="*/ 2295217 h 6728001"/>
              <a:gd name="connsiteX23" fmla="*/ 291903 w 3514814"/>
              <a:gd name="connsiteY23" fmla="*/ 1822074 h 6728001"/>
              <a:gd name="connsiteX24" fmla="*/ 128077 w 3514814"/>
              <a:gd name="connsiteY24" fmla="*/ 2092535 h 6728001"/>
              <a:gd name="connsiteX25" fmla="*/ 699577 w 3514814"/>
              <a:gd name="connsiteY25" fmla="*/ 2806910 h 6728001"/>
              <a:gd name="connsiteX26" fmla="*/ 1394903 w 3514814"/>
              <a:gd name="connsiteY26" fmla="*/ 3583198 h 6728001"/>
              <a:gd name="connsiteX27" fmla="*/ 1571115 w 3514814"/>
              <a:gd name="connsiteY27" fmla="*/ 4107073 h 6728001"/>
              <a:gd name="connsiteX28" fmla="*/ 1378326 w 3514814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201906 w 3450405"/>
              <a:gd name="connsiteY20" fmla="*/ 1635335 h 6728001"/>
              <a:gd name="connsiteX21" fmla="*/ 1149518 w 3450405"/>
              <a:gd name="connsiteY21" fmla="*/ 2025860 h 6728001"/>
              <a:gd name="connsiteX22" fmla="*/ 867877 w 3450405"/>
              <a:gd name="connsiteY22" fmla="*/ 2295217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35168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201906 w 3450405"/>
              <a:gd name="connsiteY20" fmla="*/ 1635335 h 6728001"/>
              <a:gd name="connsiteX21" fmla="*/ 1149518 w 3450405"/>
              <a:gd name="connsiteY21" fmla="*/ 2025860 h 6728001"/>
              <a:gd name="connsiteX22" fmla="*/ 867877 w 3450405"/>
              <a:gd name="connsiteY22" fmla="*/ 2295217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69507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201906 w 3450405"/>
              <a:gd name="connsiteY20" fmla="*/ 1635335 h 6728001"/>
              <a:gd name="connsiteX21" fmla="*/ 1149518 w 3450405"/>
              <a:gd name="connsiteY21" fmla="*/ 2025860 h 6728001"/>
              <a:gd name="connsiteX22" fmla="*/ 909084 w 3450405"/>
              <a:gd name="connsiteY22" fmla="*/ 2336423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69507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188171 w 3450405"/>
              <a:gd name="connsiteY20" fmla="*/ 1717750 h 6728001"/>
              <a:gd name="connsiteX21" fmla="*/ 1149518 w 3450405"/>
              <a:gd name="connsiteY21" fmla="*/ 2025860 h 6728001"/>
              <a:gd name="connsiteX22" fmla="*/ 909084 w 3450405"/>
              <a:gd name="connsiteY22" fmla="*/ 2336423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69507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188171 w 3450405"/>
              <a:gd name="connsiteY20" fmla="*/ 1717750 h 6728001"/>
              <a:gd name="connsiteX21" fmla="*/ 1149518 w 3450405"/>
              <a:gd name="connsiteY21" fmla="*/ 2025860 h 6728001"/>
              <a:gd name="connsiteX22" fmla="*/ 1097303 w 3450405"/>
              <a:gd name="connsiteY22" fmla="*/ 2047827 h 6728001"/>
              <a:gd name="connsiteX23" fmla="*/ 909084 w 3450405"/>
              <a:gd name="connsiteY23" fmla="*/ 2336423 h 6728001"/>
              <a:gd name="connsiteX24" fmla="*/ 227494 w 3450405"/>
              <a:gd name="connsiteY24" fmla="*/ 1822074 h 6728001"/>
              <a:gd name="connsiteX25" fmla="*/ 159816 w 3450405"/>
              <a:gd name="connsiteY25" fmla="*/ 2133742 h 6728001"/>
              <a:gd name="connsiteX26" fmla="*/ 669507 w 3450405"/>
              <a:gd name="connsiteY26" fmla="*/ 2806910 h 6728001"/>
              <a:gd name="connsiteX27" fmla="*/ 1330494 w 3450405"/>
              <a:gd name="connsiteY27" fmla="*/ 3583198 h 6728001"/>
              <a:gd name="connsiteX28" fmla="*/ 1506706 w 3450405"/>
              <a:gd name="connsiteY28" fmla="*/ 4107073 h 6728001"/>
              <a:gd name="connsiteX29" fmla="*/ 1313917 w 3450405"/>
              <a:gd name="connsiteY29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188171 w 3450405"/>
              <a:gd name="connsiteY20" fmla="*/ 1717750 h 6728001"/>
              <a:gd name="connsiteX21" fmla="*/ 1149518 w 3450405"/>
              <a:gd name="connsiteY21" fmla="*/ 2025860 h 6728001"/>
              <a:gd name="connsiteX22" fmla="*/ 909084 w 3450405"/>
              <a:gd name="connsiteY22" fmla="*/ 2336423 h 6728001"/>
              <a:gd name="connsiteX23" fmla="*/ 227494 w 3450405"/>
              <a:gd name="connsiteY23" fmla="*/ 1822074 h 6728001"/>
              <a:gd name="connsiteX24" fmla="*/ 159816 w 3450405"/>
              <a:gd name="connsiteY24" fmla="*/ 2133742 h 6728001"/>
              <a:gd name="connsiteX25" fmla="*/ 669507 w 3450405"/>
              <a:gd name="connsiteY25" fmla="*/ 2806910 h 6728001"/>
              <a:gd name="connsiteX26" fmla="*/ 1330494 w 3450405"/>
              <a:gd name="connsiteY26" fmla="*/ 3583198 h 6728001"/>
              <a:gd name="connsiteX27" fmla="*/ 1506706 w 3450405"/>
              <a:gd name="connsiteY27" fmla="*/ 4107073 h 6728001"/>
              <a:gd name="connsiteX28" fmla="*/ 1313917 w 3450405"/>
              <a:gd name="connsiteY28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687681 w 3450405"/>
              <a:gd name="connsiteY16" fmla="*/ 1554373 h 6728001"/>
              <a:gd name="connsiteX17" fmla="*/ 1563856 w 3450405"/>
              <a:gd name="connsiteY17" fmla="*/ 1559134 h 6728001"/>
              <a:gd name="connsiteX18" fmla="*/ 1482893 w 3450405"/>
              <a:gd name="connsiteY18" fmla="*/ 378035 h 6728001"/>
              <a:gd name="connsiteX19" fmla="*/ 1197144 w 3450405"/>
              <a:gd name="connsiteY19" fmla="*/ 368510 h 6728001"/>
              <a:gd name="connsiteX20" fmla="*/ 1188171 w 3450405"/>
              <a:gd name="connsiteY20" fmla="*/ 1717750 h 6728001"/>
              <a:gd name="connsiteX21" fmla="*/ 909084 w 3450405"/>
              <a:gd name="connsiteY21" fmla="*/ 2336423 h 6728001"/>
              <a:gd name="connsiteX22" fmla="*/ 227494 w 3450405"/>
              <a:gd name="connsiteY22" fmla="*/ 1822074 h 6728001"/>
              <a:gd name="connsiteX23" fmla="*/ 159816 w 3450405"/>
              <a:gd name="connsiteY23" fmla="*/ 2133742 h 6728001"/>
              <a:gd name="connsiteX24" fmla="*/ 669507 w 3450405"/>
              <a:gd name="connsiteY24" fmla="*/ 2806910 h 6728001"/>
              <a:gd name="connsiteX25" fmla="*/ 1330494 w 3450405"/>
              <a:gd name="connsiteY25" fmla="*/ 3583198 h 6728001"/>
              <a:gd name="connsiteX26" fmla="*/ 1506706 w 3450405"/>
              <a:gd name="connsiteY26" fmla="*/ 4107073 h 6728001"/>
              <a:gd name="connsiteX27" fmla="*/ 1313917 w 3450405"/>
              <a:gd name="connsiteY27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97256 w 3450405"/>
              <a:gd name="connsiteY12" fmla="*/ 1659147 h 6728001"/>
              <a:gd name="connsiteX13" fmla="*/ 2021056 w 3450405"/>
              <a:gd name="connsiteY13" fmla="*/ 1597235 h 6728001"/>
              <a:gd name="connsiteX14" fmla="*/ 2082969 w 3450405"/>
              <a:gd name="connsiteY14" fmla="*/ 154197 h 6728001"/>
              <a:gd name="connsiteX15" fmla="*/ 1768643 w 3450405"/>
              <a:gd name="connsiteY15" fmla="*/ 163723 h 6728001"/>
              <a:gd name="connsiteX16" fmla="*/ 1563856 w 3450405"/>
              <a:gd name="connsiteY16" fmla="*/ 1559134 h 6728001"/>
              <a:gd name="connsiteX17" fmla="*/ 1482893 w 3450405"/>
              <a:gd name="connsiteY17" fmla="*/ 378035 h 6728001"/>
              <a:gd name="connsiteX18" fmla="*/ 1197144 w 3450405"/>
              <a:gd name="connsiteY18" fmla="*/ 368510 h 6728001"/>
              <a:gd name="connsiteX19" fmla="*/ 1188171 w 3450405"/>
              <a:gd name="connsiteY19" fmla="*/ 1717750 h 6728001"/>
              <a:gd name="connsiteX20" fmla="*/ 909084 w 3450405"/>
              <a:gd name="connsiteY20" fmla="*/ 2336423 h 6728001"/>
              <a:gd name="connsiteX21" fmla="*/ 227494 w 3450405"/>
              <a:gd name="connsiteY21" fmla="*/ 1822074 h 6728001"/>
              <a:gd name="connsiteX22" fmla="*/ 159816 w 3450405"/>
              <a:gd name="connsiteY22" fmla="*/ 2133742 h 6728001"/>
              <a:gd name="connsiteX23" fmla="*/ 669507 w 3450405"/>
              <a:gd name="connsiteY23" fmla="*/ 2806910 h 6728001"/>
              <a:gd name="connsiteX24" fmla="*/ 1330494 w 3450405"/>
              <a:gd name="connsiteY24" fmla="*/ 3583198 h 6728001"/>
              <a:gd name="connsiteX25" fmla="*/ 1506706 w 3450405"/>
              <a:gd name="connsiteY25" fmla="*/ 4107073 h 6728001"/>
              <a:gd name="connsiteX26" fmla="*/ 1313917 w 3450405"/>
              <a:gd name="connsiteY26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97306 w 3450405"/>
              <a:gd name="connsiteY8" fmla="*/ 1878222 h 6728001"/>
              <a:gd name="connsiteX9" fmla="*/ 2421106 w 3450405"/>
              <a:gd name="connsiteY9" fmla="*/ 1821072 h 6728001"/>
              <a:gd name="connsiteX10" fmla="*/ 2764006 w 3450405"/>
              <a:gd name="connsiteY10" fmla="*/ 563772 h 6728001"/>
              <a:gd name="connsiteX11" fmla="*/ 2487781 w 3450405"/>
              <a:gd name="connsiteY11" fmla="*/ 397084 h 6728001"/>
              <a:gd name="connsiteX12" fmla="*/ 2021056 w 3450405"/>
              <a:gd name="connsiteY12" fmla="*/ 1597235 h 6728001"/>
              <a:gd name="connsiteX13" fmla="*/ 2082969 w 3450405"/>
              <a:gd name="connsiteY13" fmla="*/ 154197 h 6728001"/>
              <a:gd name="connsiteX14" fmla="*/ 1768643 w 3450405"/>
              <a:gd name="connsiteY14" fmla="*/ 163723 h 6728001"/>
              <a:gd name="connsiteX15" fmla="*/ 1563856 w 3450405"/>
              <a:gd name="connsiteY15" fmla="*/ 1559134 h 6728001"/>
              <a:gd name="connsiteX16" fmla="*/ 1482893 w 3450405"/>
              <a:gd name="connsiteY16" fmla="*/ 378035 h 6728001"/>
              <a:gd name="connsiteX17" fmla="*/ 1197144 w 3450405"/>
              <a:gd name="connsiteY17" fmla="*/ 368510 h 6728001"/>
              <a:gd name="connsiteX18" fmla="*/ 1188171 w 3450405"/>
              <a:gd name="connsiteY18" fmla="*/ 1717750 h 6728001"/>
              <a:gd name="connsiteX19" fmla="*/ 909084 w 3450405"/>
              <a:gd name="connsiteY19" fmla="*/ 2336423 h 6728001"/>
              <a:gd name="connsiteX20" fmla="*/ 227494 w 3450405"/>
              <a:gd name="connsiteY20" fmla="*/ 1822074 h 6728001"/>
              <a:gd name="connsiteX21" fmla="*/ 159816 w 3450405"/>
              <a:gd name="connsiteY21" fmla="*/ 2133742 h 6728001"/>
              <a:gd name="connsiteX22" fmla="*/ 669507 w 3450405"/>
              <a:gd name="connsiteY22" fmla="*/ 2806910 h 6728001"/>
              <a:gd name="connsiteX23" fmla="*/ 1330494 w 3450405"/>
              <a:gd name="connsiteY23" fmla="*/ 3583198 h 6728001"/>
              <a:gd name="connsiteX24" fmla="*/ 1506706 w 3450405"/>
              <a:gd name="connsiteY24" fmla="*/ 4107073 h 6728001"/>
              <a:gd name="connsiteX25" fmla="*/ 1313917 w 3450405"/>
              <a:gd name="connsiteY25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21056 w 3450405"/>
              <a:gd name="connsiteY11" fmla="*/ 1597235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82867 w 3450405"/>
              <a:gd name="connsiteY11" fmla="*/ 1638442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563856 w 3450405"/>
              <a:gd name="connsiteY14" fmla="*/ 1559134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625667 w 3450405"/>
              <a:gd name="connsiteY14" fmla="*/ 1620945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625667 w 3450405"/>
              <a:gd name="connsiteY14" fmla="*/ 1620945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50405"/>
              <a:gd name="connsiteY0" fmla="*/ 6728001 h 6728001"/>
              <a:gd name="connsiteX1" fmla="*/ 3080150 w 3450405"/>
              <a:gd name="connsiteY1" fmla="*/ 6709503 h 6728001"/>
              <a:gd name="connsiteX2" fmla="*/ 2530643 w 3450405"/>
              <a:gd name="connsiteY2" fmla="*/ 3878472 h 6728001"/>
              <a:gd name="connsiteX3" fmla="*/ 2442955 w 3450405"/>
              <a:gd name="connsiteY3" fmla="*/ 3482959 h 6728001"/>
              <a:gd name="connsiteX4" fmla="*/ 2713620 w 3450405"/>
              <a:gd name="connsiteY4" fmla="*/ 2866616 h 6728001"/>
              <a:gd name="connsiteX5" fmla="*/ 2754481 w 3450405"/>
              <a:gd name="connsiteY5" fmla="*/ 2192548 h 6728001"/>
              <a:gd name="connsiteX6" fmla="*/ 3402181 w 3450405"/>
              <a:gd name="connsiteY6" fmla="*/ 1301960 h 6728001"/>
              <a:gd name="connsiteX7" fmla="*/ 3187869 w 3450405"/>
              <a:gd name="connsiteY7" fmla="*/ 1178135 h 6728001"/>
              <a:gd name="connsiteX8" fmla="*/ 2421106 w 3450405"/>
              <a:gd name="connsiteY8" fmla="*/ 1821072 h 6728001"/>
              <a:gd name="connsiteX9" fmla="*/ 2764006 w 3450405"/>
              <a:gd name="connsiteY9" fmla="*/ 563772 h 6728001"/>
              <a:gd name="connsiteX10" fmla="*/ 2487781 w 3450405"/>
              <a:gd name="connsiteY10" fmla="*/ 397084 h 6728001"/>
              <a:gd name="connsiteX11" fmla="*/ 2034792 w 3450405"/>
              <a:gd name="connsiteY11" fmla="*/ 1645310 h 6728001"/>
              <a:gd name="connsiteX12" fmla="*/ 2082969 w 3450405"/>
              <a:gd name="connsiteY12" fmla="*/ 154197 h 6728001"/>
              <a:gd name="connsiteX13" fmla="*/ 1768643 w 3450405"/>
              <a:gd name="connsiteY13" fmla="*/ 163723 h 6728001"/>
              <a:gd name="connsiteX14" fmla="*/ 1625667 w 3450405"/>
              <a:gd name="connsiteY14" fmla="*/ 1620945 h 6728001"/>
              <a:gd name="connsiteX15" fmla="*/ 1482893 w 3450405"/>
              <a:gd name="connsiteY15" fmla="*/ 378035 h 6728001"/>
              <a:gd name="connsiteX16" fmla="*/ 1197144 w 3450405"/>
              <a:gd name="connsiteY16" fmla="*/ 368510 h 6728001"/>
              <a:gd name="connsiteX17" fmla="*/ 1188171 w 3450405"/>
              <a:gd name="connsiteY17" fmla="*/ 1717750 h 6728001"/>
              <a:gd name="connsiteX18" fmla="*/ 909084 w 3450405"/>
              <a:gd name="connsiteY18" fmla="*/ 2336423 h 6728001"/>
              <a:gd name="connsiteX19" fmla="*/ 227494 w 3450405"/>
              <a:gd name="connsiteY19" fmla="*/ 1822074 h 6728001"/>
              <a:gd name="connsiteX20" fmla="*/ 159816 w 3450405"/>
              <a:gd name="connsiteY20" fmla="*/ 2133742 h 6728001"/>
              <a:gd name="connsiteX21" fmla="*/ 669507 w 3450405"/>
              <a:gd name="connsiteY21" fmla="*/ 2806910 h 6728001"/>
              <a:gd name="connsiteX22" fmla="*/ 1330494 w 3450405"/>
              <a:gd name="connsiteY22" fmla="*/ 3583198 h 6728001"/>
              <a:gd name="connsiteX23" fmla="*/ 1506706 w 3450405"/>
              <a:gd name="connsiteY23" fmla="*/ 4107073 h 6728001"/>
              <a:gd name="connsiteX24" fmla="*/ 1313917 w 3450405"/>
              <a:gd name="connsiteY24" fmla="*/ 6728001 h 6728001"/>
              <a:gd name="connsiteX0" fmla="*/ 1313917 w 3432541"/>
              <a:gd name="connsiteY0" fmla="*/ 6728001 h 6728001"/>
              <a:gd name="connsiteX1" fmla="*/ 3080150 w 3432541"/>
              <a:gd name="connsiteY1" fmla="*/ 6709503 h 6728001"/>
              <a:gd name="connsiteX2" fmla="*/ 2530643 w 3432541"/>
              <a:gd name="connsiteY2" fmla="*/ 3878472 h 6728001"/>
              <a:gd name="connsiteX3" fmla="*/ 2442955 w 3432541"/>
              <a:gd name="connsiteY3" fmla="*/ 3482959 h 6728001"/>
              <a:gd name="connsiteX4" fmla="*/ 2713620 w 3432541"/>
              <a:gd name="connsiteY4" fmla="*/ 2866616 h 6728001"/>
              <a:gd name="connsiteX5" fmla="*/ 2754481 w 3432541"/>
              <a:gd name="connsiteY5" fmla="*/ 2192548 h 6728001"/>
              <a:gd name="connsiteX6" fmla="*/ 3402181 w 3432541"/>
              <a:gd name="connsiteY6" fmla="*/ 1301960 h 6728001"/>
              <a:gd name="connsiteX7" fmla="*/ 3016174 w 3432541"/>
              <a:gd name="connsiteY7" fmla="*/ 1075118 h 6728001"/>
              <a:gd name="connsiteX8" fmla="*/ 2421106 w 3432541"/>
              <a:gd name="connsiteY8" fmla="*/ 1821072 h 6728001"/>
              <a:gd name="connsiteX9" fmla="*/ 2764006 w 3432541"/>
              <a:gd name="connsiteY9" fmla="*/ 563772 h 6728001"/>
              <a:gd name="connsiteX10" fmla="*/ 2487781 w 3432541"/>
              <a:gd name="connsiteY10" fmla="*/ 397084 h 6728001"/>
              <a:gd name="connsiteX11" fmla="*/ 2034792 w 3432541"/>
              <a:gd name="connsiteY11" fmla="*/ 1645310 h 6728001"/>
              <a:gd name="connsiteX12" fmla="*/ 2082969 w 3432541"/>
              <a:gd name="connsiteY12" fmla="*/ 154197 h 6728001"/>
              <a:gd name="connsiteX13" fmla="*/ 1768643 w 3432541"/>
              <a:gd name="connsiteY13" fmla="*/ 163723 h 6728001"/>
              <a:gd name="connsiteX14" fmla="*/ 1625667 w 3432541"/>
              <a:gd name="connsiteY14" fmla="*/ 1620945 h 6728001"/>
              <a:gd name="connsiteX15" fmla="*/ 1482893 w 3432541"/>
              <a:gd name="connsiteY15" fmla="*/ 378035 h 6728001"/>
              <a:gd name="connsiteX16" fmla="*/ 1197144 w 3432541"/>
              <a:gd name="connsiteY16" fmla="*/ 368510 h 6728001"/>
              <a:gd name="connsiteX17" fmla="*/ 1188171 w 3432541"/>
              <a:gd name="connsiteY17" fmla="*/ 1717750 h 6728001"/>
              <a:gd name="connsiteX18" fmla="*/ 909084 w 3432541"/>
              <a:gd name="connsiteY18" fmla="*/ 2336423 h 6728001"/>
              <a:gd name="connsiteX19" fmla="*/ 227494 w 3432541"/>
              <a:gd name="connsiteY19" fmla="*/ 1822074 h 6728001"/>
              <a:gd name="connsiteX20" fmla="*/ 159816 w 3432541"/>
              <a:gd name="connsiteY20" fmla="*/ 2133742 h 6728001"/>
              <a:gd name="connsiteX21" fmla="*/ 669507 w 3432541"/>
              <a:gd name="connsiteY21" fmla="*/ 2806910 h 6728001"/>
              <a:gd name="connsiteX22" fmla="*/ 1330494 w 3432541"/>
              <a:gd name="connsiteY22" fmla="*/ 3583198 h 6728001"/>
              <a:gd name="connsiteX23" fmla="*/ 1506706 w 3432541"/>
              <a:gd name="connsiteY23" fmla="*/ 4107073 h 6728001"/>
              <a:gd name="connsiteX24" fmla="*/ 1313917 w 3432541"/>
              <a:gd name="connsiteY24" fmla="*/ 6728001 h 6728001"/>
              <a:gd name="connsiteX0" fmla="*/ 1313917 w 3314077"/>
              <a:gd name="connsiteY0" fmla="*/ 6728001 h 6728001"/>
              <a:gd name="connsiteX1" fmla="*/ 3080150 w 3314077"/>
              <a:gd name="connsiteY1" fmla="*/ 6709503 h 6728001"/>
              <a:gd name="connsiteX2" fmla="*/ 2530643 w 3314077"/>
              <a:gd name="connsiteY2" fmla="*/ 3878472 h 6728001"/>
              <a:gd name="connsiteX3" fmla="*/ 2442955 w 3314077"/>
              <a:gd name="connsiteY3" fmla="*/ 3482959 h 6728001"/>
              <a:gd name="connsiteX4" fmla="*/ 2713620 w 3314077"/>
              <a:gd name="connsiteY4" fmla="*/ 2866616 h 6728001"/>
              <a:gd name="connsiteX5" fmla="*/ 2754481 w 3314077"/>
              <a:gd name="connsiteY5" fmla="*/ 2192548 h 6728001"/>
              <a:gd name="connsiteX6" fmla="*/ 3271692 w 3314077"/>
              <a:gd name="connsiteY6" fmla="*/ 1150868 h 6728001"/>
              <a:gd name="connsiteX7" fmla="*/ 3016174 w 3314077"/>
              <a:gd name="connsiteY7" fmla="*/ 1075118 h 6728001"/>
              <a:gd name="connsiteX8" fmla="*/ 2421106 w 3314077"/>
              <a:gd name="connsiteY8" fmla="*/ 1821072 h 6728001"/>
              <a:gd name="connsiteX9" fmla="*/ 2764006 w 3314077"/>
              <a:gd name="connsiteY9" fmla="*/ 563772 h 6728001"/>
              <a:gd name="connsiteX10" fmla="*/ 2487781 w 3314077"/>
              <a:gd name="connsiteY10" fmla="*/ 397084 h 6728001"/>
              <a:gd name="connsiteX11" fmla="*/ 2034792 w 3314077"/>
              <a:gd name="connsiteY11" fmla="*/ 1645310 h 6728001"/>
              <a:gd name="connsiteX12" fmla="*/ 2082969 w 3314077"/>
              <a:gd name="connsiteY12" fmla="*/ 154197 h 6728001"/>
              <a:gd name="connsiteX13" fmla="*/ 1768643 w 3314077"/>
              <a:gd name="connsiteY13" fmla="*/ 163723 h 6728001"/>
              <a:gd name="connsiteX14" fmla="*/ 1625667 w 3314077"/>
              <a:gd name="connsiteY14" fmla="*/ 1620945 h 6728001"/>
              <a:gd name="connsiteX15" fmla="*/ 1482893 w 3314077"/>
              <a:gd name="connsiteY15" fmla="*/ 378035 h 6728001"/>
              <a:gd name="connsiteX16" fmla="*/ 1197144 w 3314077"/>
              <a:gd name="connsiteY16" fmla="*/ 368510 h 6728001"/>
              <a:gd name="connsiteX17" fmla="*/ 1188171 w 3314077"/>
              <a:gd name="connsiteY17" fmla="*/ 1717750 h 6728001"/>
              <a:gd name="connsiteX18" fmla="*/ 909084 w 3314077"/>
              <a:gd name="connsiteY18" fmla="*/ 2336423 h 6728001"/>
              <a:gd name="connsiteX19" fmla="*/ 227494 w 3314077"/>
              <a:gd name="connsiteY19" fmla="*/ 1822074 h 6728001"/>
              <a:gd name="connsiteX20" fmla="*/ 159816 w 3314077"/>
              <a:gd name="connsiteY20" fmla="*/ 2133742 h 6728001"/>
              <a:gd name="connsiteX21" fmla="*/ 669507 w 3314077"/>
              <a:gd name="connsiteY21" fmla="*/ 2806910 h 6728001"/>
              <a:gd name="connsiteX22" fmla="*/ 1330494 w 3314077"/>
              <a:gd name="connsiteY22" fmla="*/ 3583198 h 6728001"/>
              <a:gd name="connsiteX23" fmla="*/ 1506706 w 3314077"/>
              <a:gd name="connsiteY23" fmla="*/ 4107073 h 6728001"/>
              <a:gd name="connsiteX24" fmla="*/ 1313917 w 3314077"/>
              <a:gd name="connsiteY24" fmla="*/ 6728001 h 6728001"/>
              <a:gd name="connsiteX0" fmla="*/ 1313917 w 3295291"/>
              <a:gd name="connsiteY0" fmla="*/ 6728001 h 6728001"/>
              <a:gd name="connsiteX1" fmla="*/ 3080150 w 3295291"/>
              <a:gd name="connsiteY1" fmla="*/ 6709503 h 6728001"/>
              <a:gd name="connsiteX2" fmla="*/ 2530643 w 3295291"/>
              <a:gd name="connsiteY2" fmla="*/ 3878472 h 6728001"/>
              <a:gd name="connsiteX3" fmla="*/ 2442955 w 3295291"/>
              <a:gd name="connsiteY3" fmla="*/ 3482959 h 6728001"/>
              <a:gd name="connsiteX4" fmla="*/ 2713620 w 3295291"/>
              <a:gd name="connsiteY4" fmla="*/ 2866616 h 6728001"/>
              <a:gd name="connsiteX5" fmla="*/ 2754481 w 3295291"/>
              <a:gd name="connsiteY5" fmla="*/ 2192548 h 6728001"/>
              <a:gd name="connsiteX6" fmla="*/ 3271692 w 3295291"/>
              <a:gd name="connsiteY6" fmla="*/ 1150868 h 6728001"/>
              <a:gd name="connsiteX7" fmla="*/ 3016174 w 3295291"/>
              <a:gd name="connsiteY7" fmla="*/ 1075118 h 6728001"/>
              <a:gd name="connsiteX8" fmla="*/ 2421106 w 3295291"/>
              <a:gd name="connsiteY8" fmla="*/ 1821072 h 6728001"/>
              <a:gd name="connsiteX9" fmla="*/ 2764006 w 3295291"/>
              <a:gd name="connsiteY9" fmla="*/ 563772 h 6728001"/>
              <a:gd name="connsiteX10" fmla="*/ 2487781 w 3295291"/>
              <a:gd name="connsiteY10" fmla="*/ 397084 h 6728001"/>
              <a:gd name="connsiteX11" fmla="*/ 2034792 w 3295291"/>
              <a:gd name="connsiteY11" fmla="*/ 1645310 h 6728001"/>
              <a:gd name="connsiteX12" fmla="*/ 2082969 w 3295291"/>
              <a:gd name="connsiteY12" fmla="*/ 154197 h 6728001"/>
              <a:gd name="connsiteX13" fmla="*/ 1768643 w 3295291"/>
              <a:gd name="connsiteY13" fmla="*/ 163723 h 6728001"/>
              <a:gd name="connsiteX14" fmla="*/ 1625667 w 3295291"/>
              <a:gd name="connsiteY14" fmla="*/ 1620945 h 6728001"/>
              <a:gd name="connsiteX15" fmla="*/ 1482893 w 3295291"/>
              <a:gd name="connsiteY15" fmla="*/ 378035 h 6728001"/>
              <a:gd name="connsiteX16" fmla="*/ 1197144 w 3295291"/>
              <a:gd name="connsiteY16" fmla="*/ 368510 h 6728001"/>
              <a:gd name="connsiteX17" fmla="*/ 1188171 w 3295291"/>
              <a:gd name="connsiteY17" fmla="*/ 1717750 h 6728001"/>
              <a:gd name="connsiteX18" fmla="*/ 909084 w 3295291"/>
              <a:gd name="connsiteY18" fmla="*/ 2336423 h 6728001"/>
              <a:gd name="connsiteX19" fmla="*/ 227494 w 3295291"/>
              <a:gd name="connsiteY19" fmla="*/ 1822074 h 6728001"/>
              <a:gd name="connsiteX20" fmla="*/ 159816 w 3295291"/>
              <a:gd name="connsiteY20" fmla="*/ 2133742 h 6728001"/>
              <a:gd name="connsiteX21" fmla="*/ 669507 w 3295291"/>
              <a:gd name="connsiteY21" fmla="*/ 2806910 h 6728001"/>
              <a:gd name="connsiteX22" fmla="*/ 1330494 w 3295291"/>
              <a:gd name="connsiteY22" fmla="*/ 3583198 h 6728001"/>
              <a:gd name="connsiteX23" fmla="*/ 1506706 w 3295291"/>
              <a:gd name="connsiteY23" fmla="*/ 4107073 h 6728001"/>
              <a:gd name="connsiteX24" fmla="*/ 1313917 w 3295291"/>
              <a:gd name="connsiteY24" fmla="*/ 6728001 h 6728001"/>
              <a:gd name="connsiteX0" fmla="*/ 1313917 w 3295291"/>
              <a:gd name="connsiteY0" fmla="*/ 6728001 h 6728001"/>
              <a:gd name="connsiteX1" fmla="*/ 3080150 w 3295291"/>
              <a:gd name="connsiteY1" fmla="*/ 6709503 h 6728001"/>
              <a:gd name="connsiteX2" fmla="*/ 2530643 w 3295291"/>
              <a:gd name="connsiteY2" fmla="*/ 3878472 h 6728001"/>
              <a:gd name="connsiteX3" fmla="*/ 2442955 w 3295291"/>
              <a:gd name="connsiteY3" fmla="*/ 3482959 h 6728001"/>
              <a:gd name="connsiteX4" fmla="*/ 2713620 w 3295291"/>
              <a:gd name="connsiteY4" fmla="*/ 2866616 h 6728001"/>
              <a:gd name="connsiteX5" fmla="*/ 2754481 w 3295291"/>
              <a:gd name="connsiteY5" fmla="*/ 2192548 h 6728001"/>
              <a:gd name="connsiteX6" fmla="*/ 3271692 w 3295291"/>
              <a:gd name="connsiteY6" fmla="*/ 1150868 h 6728001"/>
              <a:gd name="connsiteX7" fmla="*/ 3016174 w 3295291"/>
              <a:gd name="connsiteY7" fmla="*/ 1075118 h 6728001"/>
              <a:gd name="connsiteX8" fmla="*/ 2421106 w 3295291"/>
              <a:gd name="connsiteY8" fmla="*/ 1821072 h 6728001"/>
              <a:gd name="connsiteX9" fmla="*/ 2764006 w 3295291"/>
              <a:gd name="connsiteY9" fmla="*/ 563772 h 6728001"/>
              <a:gd name="connsiteX10" fmla="*/ 2487781 w 3295291"/>
              <a:gd name="connsiteY10" fmla="*/ 397084 h 6728001"/>
              <a:gd name="connsiteX11" fmla="*/ 2034792 w 3295291"/>
              <a:gd name="connsiteY11" fmla="*/ 1645310 h 6728001"/>
              <a:gd name="connsiteX12" fmla="*/ 2082969 w 3295291"/>
              <a:gd name="connsiteY12" fmla="*/ 154197 h 6728001"/>
              <a:gd name="connsiteX13" fmla="*/ 1768643 w 3295291"/>
              <a:gd name="connsiteY13" fmla="*/ 163723 h 6728001"/>
              <a:gd name="connsiteX14" fmla="*/ 1625667 w 3295291"/>
              <a:gd name="connsiteY14" fmla="*/ 1620945 h 6728001"/>
              <a:gd name="connsiteX15" fmla="*/ 1482893 w 3295291"/>
              <a:gd name="connsiteY15" fmla="*/ 378035 h 6728001"/>
              <a:gd name="connsiteX16" fmla="*/ 1197144 w 3295291"/>
              <a:gd name="connsiteY16" fmla="*/ 368510 h 6728001"/>
              <a:gd name="connsiteX17" fmla="*/ 1188171 w 3295291"/>
              <a:gd name="connsiteY17" fmla="*/ 1717750 h 6728001"/>
              <a:gd name="connsiteX18" fmla="*/ 909084 w 3295291"/>
              <a:gd name="connsiteY18" fmla="*/ 2336423 h 6728001"/>
              <a:gd name="connsiteX19" fmla="*/ 227494 w 3295291"/>
              <a:gd name="connsiteY19" fmla="*/ 1822074 h 6728001"/>
              <a:gd name="connsiteX20" fmla="*/ 159816 w 3295291"/>
              <a:gd name="connsiteY20" fmla="*/ 2133742 h 6728001"/>
              <a:gd name="connsiteX21" fmla="*/ 669507 w 3295291"/>
              <a:gd name="connsiteY21" fmla="*/ 2806910 h 6728001"/>
              <a:gd name="connsiteX22" fmla="*/ 1330494 w 3295291"/>
              <a:gd name="connsiteY22" fmla="*/ 3583198 h 6728001"/>
              <a:gd name="connsiteX23" fmla="*/ 1506706 w 3295291"/>
              <a:gd name="connsiteY23" fmla="*/ 4107073 h 6728001"/>
              <a:gd name="connsiteX24" fmla="*/ 1313917 w 3295291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669507 w 3292922"/>
              <a:gd name="connsiteY21" fmla="*/ 2806910 h 6728001"/>
              <a:gd name="connsiteX22" fmla="*/ 1330494 w 3292922"/>
              <a:gd name="connsiteY22" fmla="*/ 3583198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669507 w 3292922"/>
              <a:gd name="connsiteY21" fmla="*/ 2806910 h 6728001"/>
              <a:gd name="connsiteX22" fmla="*/ 1330494 w 3292922"/>
              <a:gd name="connsiteY22" fmla="*/ 3583198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669507 w 3292922"/>
              <a:gd name="connsiteY21" fmla="*/ 2806910 h 6728001"/>
              <a:gd name="connsiteX22" fmla="*/ 1330494 w 3292922"/>
              <a:gd name="connsiteY22" fmla="*/ 3583198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669507 w 3292922"/>
              <a:gd name="connsiteY21" fmla="*/ 2806910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909084 w 3292922"/>
              <a:gd name="connsiteY18" fmla="*/ 2336423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442955 w 3292922"/>
              <a:gd name="connsiteY3" fmla="*/ 3482959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713620 w 3292922"/>
              <a:gd name="connsiteY4" fmla="*/ 2866616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03735 w 3292922"/>
              <a:gd name="connsiteY4" fmla="*/ 2784203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1145 w 3292922"/>
              <a:gd name="connsiteY3" fmla="*/ 3338734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  <a:gd name="connsiteX0" fmla="*/ 1313917 w 3292922"/>
              <a:gd name="connsiteY0" fmla="*/ 6728001 h 6728001"/>
              <a:gd name="connsiteX1" fmla="*/ 3080150 w 3292922"/>
              <a:gd name="connsiteY1" fmla="*/ 6709503 h 6728001"/>
              <a:gd name="connsiteX2" fmla="*/ 2530643 w 3292922"/>
              <a:gd name="connsiteY2" fmla="*/ 3878472 h 6728001"/>
              <a:gd name="connsiteX3" fmla="*/ 2388013 w 3292922"/>
              <a:gd name="connsiteY3" fmla="*/ 3421148 h 6728001"/>
              <a:gd name="connsiteX4" fmla="*/ 2644943 w 3292922"/>
              <a:gd name="connsiteY4" fmla="*/ 2791070 h 6728001"/>
              <a:gd name="connsiteX5" fmla="*/ 2754481 w 3292922"/>
              <a:gd name="connsiteY5" fmla="*/ 2192548 h 6728001"/>
              <a:gd name="connsiteX6" fmla="*/ 3271692 w 3292922"/>
              <a:gd name="connsiteY6" fmla="*/ 1150868 h 6728001"/>
              <a:gd name="connsiteX7" fmla="*/ 2988703 w 3292922"/>
              <a:gd name="connsiteY7" fmla="*/ 1054514 h 6728001"/>
              <a:gd name="connsiteX8" fmla="*/ 2421106 w 3292922"/>
              <a:gd name="connsiteY8" fmla="*/ 1821072 h 6728001"/>
              <a:gd name="connsiteX9" fmla="*/ 2764006 w 3292922"/>
              <a:gd name="connsiteY9" fmla="*/ 563772 h 6728001"/>
              <a:gd name="connsiteX10" fmla="*/ 2487781 w 3292922"/>
              <a:gd name="connsiteY10" fmla="*/ 397084 h 6728001"/>
              <a:gd name="connsiteX11" fmla="*/ 2034792 w 3292922"/>
              <a:gd name="connsiteY11" fmla="*/ 1645310 h 6728001"/>
              <a:gd name="connsiteX12" fmla="*/ 2082969 w 3292922"/>
              <a:gd name="connsiteY12" fmla="*/ 154197 h 6728001"/>
              <a:gd name="connsiteX13" fmla="*/ 1768643 w 3292922"/>
              <a:gd name="connsiteY13" fmla="*/ 163723 h 6728001"/>
              <a:gd name="connsiteX14" fmla="*/ 1625667 w 3292922"/>
              <a:gd name="connsiteY14" fmla="*/ 1620945 h 6728001"/>
              <a:gd name="connsiteX15" fmla="*/ 1482893 w 3292922"/>
              <a:gd name="connsiteY15" fmla="*/ 378035 h 6728001"/>
              <a:gd name="connsiteX16" fmla="*/ 1197144 w 3292922"/>
              <a:gd name="connsiteY16" fmla="*/ 368510 h 6728001"/>
              <a:gd name="connsiteX17" fmla="*/ 1188171 w 3292922"/>
              <a:gd name="connsiteY17" fmla="*/ 1717750 h 6728001"/>
              <a:gd name="connsiteX18" fmla="*/ 1046440 w 3292922"/>
              <a:gd name="connsiteY18" fmla="*/ 2322687 h 6728001"/>
              <a:gd name="connsiteX19" fmla="*/ 227494 w 3292922"/>
              <a:gd name="connsiteY19" fmla="*/ 1822074 h 6728001"/>
              <a:gd name="connsiteX20" fmla="*/ 159816 w 3292922"/>
              <a:gd name="connsiteY20" fmla="*/ 2133742 h 6728001"/>
              <a:gd name="connsiteX21" fmla="*/ 861805 w 3292922"/>
              <a:gd name="connsiteY21" fmla="*/ 2861852 h 6728001"/>
              <a:gd name="connsiteX22" fmla="*/ 1378569 w 3292922"/>
              <a:gd name="connsiteY22" fmla="*/ 3432105 h 6728001"/>
              <a:gd name="connsiteX23" fmla="*/ 1506706 w 3292922"/>
              <a:gd name="connsiteY23" fmla="*/ 4107073 h 6728001"/>
              <a:gd name="connsiteX24" fmla="*/ 1313917 w 3292922"/>
              <a:gd name="connsiteY24" fmla="*/ 6728001 h 672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292922" h="6728001">
                <a:moveTo>
                  <a:pt x="1313917" y="6728001"/>
                </a:moveTo>
                <a:lnTo>
                  <a:pt x="3080150" y="6709503"/>
                </a:lnTo>
                <a:cubicBezTo>
                  <a:pt x="2901007" y="5613780"/>
                  <a:pt x="2805281" y="4930985"/>
                  <a:pt x="2530643" y="3878472"/>
                </a:cubicBezTo>
                <a:cubicBezTo>
                  <a:pt x="2496835" y="3710006"/>
                  <a:pt x="2416222" y="3623214"/>
                  <a:pt x="2388013" y="3421148"/>
                </a:cubicBezTo>
                <a:cubicBezTo>
                  <a:pt x="2488975" y="3081794"/>
                  <a:pt x="2557147" y="3039271"/>
                  <a:pt x="2644943" y="2791070"/>
                </a:cubicBezTo>
                <a:cubicBezTo>
                  <a:pt x="2710030" y="2495898"/>
                  <a:pt x="2711066" y="2456210"/>
                  <a:pt x="2754481" y="2192548"/>
                </a:cubicBezTo>
                <a:cubicBezTo>
                  <a:pt x="2746333" y="1985452"/>
                  <a:pt x="3073254" y="1479481"/>
                  <a:pt x="3271692" y="1150868"/>
                </a:cubicBezTo>
                <a:cubicBezTo>
                  <a:pt x="3356967" y="952533"/>
                  <a:pt x="3169677" y="805276"/>
                  <a:pt x="2988703" y="1054514"/>
                </a:cubicBezTo>
                <a:cubicBezTo>
                  <a:pt x="2845795" y="1216579"/>
                  <a:pt x="2581031" y="1593810"/>
                  <a:pt x="2421106" y="1821072"/>
                </a:cubicBezTo>
                <a:cubicBezTo>
                  <a:pt x="2548106" y="1401971"/>
                  <a:pt x="2665581" y="992397"/>
                  <a:pt x="2764006" y="563772"/>
                </a:cubicBezTo>
                <a:cubicBezTo>
                  <a:pt x="2813218" y="314534"/>
                  <a:pt x="2595731" y="208171"/>
                  <a:pt x="2487781" y="397084"/>
                </a:cubicBezTo>
                <a:cubicBezTo>
                  <a:pt x="2363956" y="569328"/>
                  <a:pt x="2150336" y="1369872"/>
                  <a:pt x="2034792" y="1645310"/>
                </a:cubicBezTo>
                <a:cubicBezTo>
                  <a:pt x="2091942" y="1194459"/>
                  <a:pt x="2078206" y="628860"/>
                  <a:pt x="2082969" y="154197"/>
                </a:cubicBezTo>
                <a:cubicBezTo>
                  <a:pt x="2082969" y="38309"/>
                  <a:pt x="1835318" y="-129965"/>
                  <a:pt x="1768643" y="163723"/>
                </a:cubicBezTo>
                <a:cubicBezTo>
                  <a:pt x="1682124" y="397879"/>
                  <a:pt x="1638953" y="1234968"/>
                  <a:pt x="1625667" y="1620945"/>
                </a:cubicBezTo>
                <a:cubicBezTo>
                  <a:pt x="1564339" y="1205538"/>
                  <a:pt x="1505118" y="766972"/>
                  <a:pt x="1482893" y="378035"/>
                </a:cubicBezTo>
                <a:cubicBezTo>
                  <a:pt x="1454318" y="84347"/>
                  <a:pt x="1220956" y="133560"/>
                  <a:pt x="1197144" y="368510"/>
                </a:cubicBezTo>
                <a:cubicBezTo>
                  <a:pt x="1136819" y="844760"/>
                  <a:pt x="1162771" y="1265312"/>
                  <a:pt x="1188171" y="1717750"/>
                </a:cubicBezTo>
                <a:cubicBezTo>
                  <a:pt x="1140161" y="2045735"/>
                  <a:pt x="1199686" y="2167944"/>
                  <a:pt x="1046440" y="2322687"/>
                </a:cubicBezTo>
                <a:cubicBezTo>
                  <a:pt x="855940" y="2122662"/>
                  <a:pt x="618019" y="1903036"/>
                  <a:pt x="227494" y="1822074"/>
                </a:cubicBezTo>
                <a:cubicBezTo>
                  <a:pt x="-15394" y="1795087"/>
                  <a:pt x="-102122" y="1989280"/>
                  <a:pt x="159816" y="2133742"/>
                </a:cubicBezTo>
                <a:cubicBezTo>
                  <a:pt x="345554" y="2368692"/>
                  <a:pt x="756777" y="2611448"/>
                  <a:pt x="861805" y="2861852"/>
                </a:cubicBezTo>
                <a:cubicBezTo>
                  <a:pt x="1030874" y="3125377"/>
                  <a:pt x="1206326" y="3251130"/>
                  <a:pt x="1378569" y="3432105"/>
                </a:cubicBezTo>
                <a:cubicBezTo>
                  <a:pt x="1526589" y="3620465"/>
                  <a:pt x="1509779" y="3863770"/>
                  <a:pt x="1506706" y="4107073"/>
                </a:cubicBezTo>
                <a:cubicBezTo>
                  <a:pt x="1513397" y="5266921"/>
                  <a:pt x="1464287" y="5526742"/>
                  <a:pt x="1313917" y="6728001"/>
                </a:cubicBezTo>
                <a:close/>
              </a:path>
            </a:pathLst>
          </a:cu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06\02-\color-pencil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3979"/>
            <a:ext cx="9144000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47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9198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06\02-\color-pencil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3979"/>
            <a:ext cx="9144000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36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291830"/>
            <a:ext cx="9144000" cy="18516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3628599"/>
            <a:ext cx="3115187" cy="11781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0111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95536" y="159482"/>
            <a:ext cx="8352928" cy="482453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588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0195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8969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9" r:id="rId2"/>
    <p:sldLayoutId id="2147483669" r:id="rId3"/>
    <p:sldLayoutId id="2147483672" r:id="rId4"/>
    <p:sldLayoutId id="2147483661" r:id="rId5"/>
    <p:sldLayoutId id="2147483670" r:id="rId6"/>
    <p:sldLayoutId id="2147483660" r:id="rId7"/>
    <p:sldLayoutId id="2147483655" r:id="rId8"/>
    <p:sldLayoutId id="2147483662" r:id="rId9"/>
    <p:sldLayoutId id="2147483663" r:id="rId10"/>
    <p:sldLayoutId id="2147483671" r:id="rId11"/>
    <p:sldLayoutId id="2147483665" r:id="rId12"/>
    <p:sldLayoutId id="2147483666" r:id="rId13"/>
    <p:sldLayoutId id="2147483667" r:id="rId14"/>
    <p:sldLayoutId id="2147483668" r:id="rId15"/>
    <p:sldLayoutId id="2147483673" r:id="rId16"/>
    <p:sldLayoutId id="214748365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606182"/>
            <a:ext cx="9144000" cy="586964"/>
          </a:xfrm>
        </p:spPr>
        <p:txBody>
          <a:bodyPr/>
          <a:lstStyle/>
          <a:p>
            <a:r>
              <a:rPr lang="en-US" sz="2800" dirty="0"/>
              <a:t>Product Matching Book</a:t>
            </a:r>
            <a:r>
              <a:rPr lang="id-ID" sz="2800" dirty="0"/>
              <a:t> Analysis </a:t>
            </a:r>
            <a:endParaRPr lang="en-US" sz="2800" dirty="0" smtClean="0"/>
          </a:p>
          <a:p>
            <a:r>
              <a:rPr lang="id-ID" sz="2800" dirty="0" smtClean="0"/>
              <a:t>using </a:t>
            </a:r>
            <a:r>
              <a:rPr lang="en-US" sz="2800" dirty="0"/>
              <a:t>K-means Clustering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52536" y="1781984"/>
            <a:ext cx="90730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2743200" algn="l"/>
              </a:tabLst>
            </a:pPr>
            <a:r>
              <a:rPr lang="en-US" altLang="ko-KR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ko-KR" sz="16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Yolanda R.M </a:t>
            </a:r>
            <a:r>
              <a:rPr lang="en-US" altLang="ko-KR" sz="1600" dirty="0" err="1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Manurung</a:t>
            </a:r>
            <a:r>
              <a:rPr lang="en-US" altLang="ko-KR" sz="16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	– 12S17017</a:t>
            </a:r>
          </a:p>
          <a:p>
            <a:pPr algn="just">
              <a:tabLst>
                <a:tab pos="2743200" algn="l"/>
                <a:tab pos="5486400" algn="l"/>
              </a:tabLst>
            </a:pPr>
            <a:r>
              <a:rPr lang="en-US" altLang="ko-KR" sz="16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	Stella </a:t>
            </a:r>
            <a:r>
              <a:rPr lang="en-US" altLang="ko-KR" sz="1600" dirty="0" err="1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Sitinjak</a:t>
            </a:r>
            <a:r>
              <a:rPr lang="en-US" altLang="ko-KR" sz="16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	– 12S17027</a:t>
            </a:r>
          </a:p>
          <a:p>
            <a:pPr algn="just">
              <a:tabLst>
                <a:tab pos="2743200" algn="l"/>
              </a:tabLst>
            </a:pPr>
            <a:r>
              <a:rPr lang="en-US" altLang="ko-KR" sz="16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ko-KR" sz="1600" dirty="0" err="1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Ekis</a:t>
            </a:r>
            <a:r>
              <a:rPr lang="en-US" altLang="ko-KR" sz="16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Naomi </a:t>
            </a:r>
            <a:r>
              <a:rPr lang="en-US" altLang="ko-KR" sz="1600" dirty="0" err="1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Lasma</a:t>
            </a:r>
            <a:r>
              <a:rPr lang="en-US" altLang="ko-KR" sz="16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		– 12S17059</a:t>
            </a:r>
            <a:endParaRPr lang="ko-KR" altLang="en-US" sz="16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67544" y="483518"/>
            <a:ext cx="4102598" cy="738664"/>
            <a:chOff x="1448989" y="1595280"/>
            <a:chExt cx="3028713" cy="738664"/>
          </a:xfrm>
        </p:grpSpPr>
        <p:sp>
          <p:nvSpPr>
            <p:cNvPr id="7" name="TextBox 6"/>
            <p:cNvSpPr txBox="1"/>
            <p:nvPr/>
          </p:nvSpPr>
          <p:spPr>
            <a:xfrm>
              <a:off x="1454023" y="1872279"/>
              <a:ext cx="3023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eknik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pemodelan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digunakan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adalah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algoritma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Agglomerative Clustering.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48989" y="1595280"/>
              <a:ext cx="1913738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Select Modeling Technique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7544" y="1539407"/>
            <a:ext cx="4102598" cy="923330"/>
            <a:chOff x="1448989" y="1595280"/>
            <a:chExt cx="3028713" cy="923330"/>
          </a:xfrm>
        </p:grpSpPr>
        <p:sp>
          <p:nvSpPr>
            <p:cNvPr id="10" name="TextBox 9"/>
            <p:cNvSpPr txBox="1"/>
            <p:nvPr/>
          </p:nvSpPr>
          <p:spPr>
            <a:xfrm>
              <a:off x="1454023" y="1872279"/>
              <a:ext cx="3023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 21.559 dataset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digunakan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sebanyak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80%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17.247 data </a:t>
              </a:r>
              <a:r>
                <a:rPr lang="en-US" altLang="ko-KR" sz="12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training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sebanyak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20%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4.312 data </a:t>
              </a:r>
              <a:r>
                <a:rPr lang="en-US" altLang="ko-KR" sz="12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testing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48989" y="1595280"/>
              <a:ext cx="1913738" cy="27699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Generate Test Design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06538" y="2931790"/>
            <a:ext cx="4102598" cy="738664"/>
            <a:chOff x="1448989" y="1595280"/>
            <a:chExt cx="3028713" cy="738664"/>
          </a:xfrm>
        </p:grpSpPr>
        <p:sp>
          <p:nvSpPr>
            <p:cNvPr id="13" name="TextBox 12"/>
            <p:cNvSpPr txBox="1"/>
            <p:nvPr/>
          </p:nvSpPr>
          <p:spPr>
            <a:xfrm>
              <a:off x="1454023" y="1872279"/>
              <a:ext cx="3023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Menggunakan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dendrogram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menentukan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jumlah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cluster yang optimal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berdasarkan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jarak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antar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framed line.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8989" y="1595280"/>
              <a:ext cx="1913738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Build Model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06538" y="3987679"/>
            <a:ext cx="4102598" cy="738664"/>
            <a:chOff x="1448989" y="1595280"/>
            <a:chExt cx="3028713" cy="738664"/>
          </a:xfrm>
        </p:grpSpPr>
        <p:sp>
          <p:nvSpPr>
            <p:cNvPr id="16" name="TextBox 15"/>
            <p:cNvSpPr txBox="1"/>
            <p:nvPr/>
          </p:nvSpPr>
          <p:spPr>
            <a:xfrm>
              <a:off x="1454023" y="1872279"/>
              <a:ext cx="3023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Penilaian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model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dibangun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berdasarkan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kriteria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evaluasi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menggunakan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wordcloud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8989" y="1595280"/>
              <a:ext cx="1913738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Assess Model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44" y="2713461"/>
            <a:ext cx="4226398" cy="2247900"/>
          </a:xfrm>
        </p:spPr>
      </p:pic>
      <p:sp>
        <p:nvSpPr>
          <p:cNvPr id="18" name="그림 개체 틀 4">
            <a:extLst>
              <a:ext uri="{FF2B5EF4-FFF2-40B4-BE49-F238E27FC236}">
                <a16:creationId xmlns:a16="http://schemas.microsoft.com/office/drawing/2014/main" id="{DE06BEA3-9934-4B86-9EC4-828230901CE4}"/>
              </a:ext>
            </a:extLst>
          </p:cNvPr>
          <p:cNvSpPr txBox="1">
            <a:spLocks/>
          </p:cNvSpPr>
          <p:nvPr/>
        </p:nvSpPr>
        <p:spPr>
          <a:xfrm>
            <a:off x="4594074" y="216464"/>
            <a:ext cx="4315062" cy="224776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49731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84565" y="2114550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6"/>
          <p:cNvSpPr/>
          <p:nvPr/>
        </p:nvSpPr>
        <p:spPr>
          <a:xfrm rot="2700000">
            <a:off x="3750518" y="2228880"/>
            <a:ext cx="382495" cy="6857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427984" y="2571750"/>
            <a:ext cx="4572000" cy="576064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rot="18900000">
            <a:off x="2982705" y="2360844"/>
            <a:ext cx="720081" cy="720081"/>
            <a:chOff x="5446453" y="1672187"/>
            <a:chExt cx="914401" cy="914401"/>
          </a:xfrm>
          <a:solidFill>
            <a:schemeClr val="accent3"/>
          </a:solidFill>
        </p:grpSpPr>
        <p:sp>
          <p:nvSpPr>
            <p:cNvPr id="6" name="Teardrop 5"/>
            <p:cNvSpPr/>
            <p:nvPr/>
          </p:nvSpPr>
          <p:spPr>
            <a:xfrm rot="5400000">
              <a:off x="5446453" y="1672188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ardrop 6"/>
            <p:cNvSpPr/>
            <p:nvPr/>
          </p:nvSpPr>
          <p:spPr>
            <a:xfrm rot="16200000">
              <a:off x="5446454" y="1672187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2616448">
            <a:off x="4216928" y="1558670"/>
            <a:ext cx="720080" cy="720081"/>
            <a:chOff x="5446454" y="1672186"/>
            <a:chExt cx="914400" cy="914401"/>
          </a:xfrm>
          <a:solidFill>
            <a:schemeClr val="accent4"/>
          </a:solidFill>
        </p:grpSpPr>
        <p:sp>
          <p:nvSpPr>
            <p:cNvPr id="9" name="Teardrop 8"/>
            <p:cNvSpPr/>
            <p:nvPr/>
          </p:nvSpPr>
          <p:spPr>
            <a:xfrm rot="5400000">
              <a:off x="5446454" y="1672186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ardrop 9"/>
            <p:cNvSpPr/>
            <p:nvPr/>
          </p:nvSpPr>
          <p:spPr>
            <a:xfrm rot="16200000">
              <a:off x="5446454" y="1672187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8100000">
            <a:off x="5369206" y="2432852"/>
            <a:ext cx="720080" cy="720081"/>
            <a:chOff x="5446454" y="1672186"/>
            <a:chExt cx="914400" cy="914401"/>
          </a:xfrm>
          <a:solidFill>
            <a:schemeClr val="accent5"/>
          </a:solidFill>
        </p:grpSpPr>
        <p:sp>
          <p:nvSpPr>
            <p:cNvPr id="18" name="Teardrop 17"/>
            <p:cNvSpPr/>
            <p:nvPr/>
          </p:nvSpPr>
          <p:spPr>
            <a:xfrm rot="5400000">
              <a:off x="5446454" y="1672186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Teardrop 18"/>
            <p:cNvSpPr/>
            <p:nvPr/>
          </p:nvSpPr>
          <p:spPr>
            <a:xfrm rot="16200000">
              <a:off x="5446454" y="1672187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81845" y="3302066"/>
            <a:ext cx="3466620" cy="1026364"/>
            <a:chOff x="2551705" y="4283314"/>
            <a:chExt cx="2357003" cy="1026364"/>
          </a:xfrm>
        </p:grpSpPr>
        <p:sp>
          <p:nvSpPr>
            <p:cNvPr id="21" name="TextBox 20"/>
            <p:cNvSpPr txBox="1"/>
            <p:nvPr/>
          </p:nvSpPr>
          <p:spPr>
            <a:xfrm>
              <a:off x="2551706" y="4478681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Tahap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dilakukan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memutuskan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apakah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proyek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dilanjutdan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menggunakan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dataset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berbeda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Determine Next Steps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18652" y="3302066"/>
            <a:ext cx="3489251" cy="1026364"/>
            <a:chOff x="2551705" y="4283314"/>
            <a:chExt cx="2357003" cy="1026364"/>
          </a:xfrm>
        </p:grpSpPr>
        <p:sp>
          <p:nvSpPr>
            <p:cNvPr id="30" name="TextBox 29"/>
            <p:cNvSpPr txBox="1"/>
            <p:nvPr/>
          </p:nvSpPr>
          <p:spPr>
            <a:xfrm>
              <a:off x="2551706" y="4478681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Tahap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dilakukan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menghitung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keakuratan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model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telah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dibangun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melakukan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clustering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tepat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akurasi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sebesar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0.35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Evaluate Result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89374" y="331794"/>
            <a:ext cx="3682826" cy="841698"/>
            <a:chOff x="2551705" y="4283314"/>
            <a:chExt cx="2357003" cy="841698"/>
          </a:xfrm>
        </p:grpSpPr>
        <p:sp>
          <p:nvSpPr>
            <p:cNvPr id="33" name="TextBox 32"/>
            <p:cNvSpPr txBox="1"/>
            <p:nvPr/>
          </p:nvSpPr>
          <p:spPr>
            <a:xfrm>
              <a:off x="2551706" y="4478681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Melakukan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review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ulang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mengenai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keseluruhan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proses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telah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dilakukan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memeriksa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apakah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terdapat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step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terlewat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Review Process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Rectangle 9"/>
          <p:cNvSpPr/>
          <p:nvPr/>
        </p:nvSpPr>
        <p:spPr>
          <a:xfrm>
            <a:off x="3197628" y="2599081"/>
            <a:ext cx="290234" cy="27168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 30"/>
          <p:cNvSpPr/>
          <p:nvPr/>
        </p:nvSpPr>
        <p:spPr>
          <a:xfrm>
            <a:off x="4442687" y="1763345"/>
            <a:ext cx="260035" cy="25927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Oval 21"/>
          <p:cNvSpPr>
            <a:spLocks noChangeAspect="1"/>
          </p:cNvSpPr>
          <p:nvPr/>
        </p:nvSpPr>
        <p:spPr>
          <a:xfrm rot="20695255">
            <a:off x="5558276" y="2648907"/>
            <a:ext cx="341939" cy="34479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1" y="2756"/>
            <a:ext cx="2649521" cy="261564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2" t="8000" r="8000" b="9401"/>
          <a:stretch/>
        </p:blipFill>
        <p:spPr>
          <a:xfrm>
            <a:off x="6227604" y="2756"/>
            <a:ext cx="2914092" cy="281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84565" y="2114550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6"/>
          <p:cNvSpPr/>
          <p:nvPr/>
        </p:nvSpPr>
        <p:spPr>
          <a:xfrm rot="2700000">
            <a:off x="3750518" y="2228880"/>
            <a:ext cx="382495" cy="6857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427984" y="2571750"/>
            <a:ext cx="4572000" cy="576064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Deployment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1296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7034" y="3313926"/>
            <a:ext cx="856324" cy="1138795"/>
            <a:chOff x="1187623" y="2740415"/>
            <a:chExt cx="1275678" cy="1696480"/>
          </a:xfrm>
        </p:grpSpPr>
        <p:grpSp>
          <p:nvGrpSpPr>
            <p:cNvPr id="5" name="Group 4"/>
            <p:cNvGrpSpPr/>
            <p:nvPr/>
          </p:nvGrpSpPr>
          <p:grpSpPr>
            <a:xfrm rot="16200000">
              <a:off x="958081" y="3408634"/>
              <a:ext cx="1696480" cy="360041"/>
              <a:chOff x="1709238" y="4209096"/>
              <a:chExt cx="3492000" cy="43761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3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 rot="5400000" flipH="1">
              <a:off x="519403" y="3408635"/>
              <a:ext cx="1696480" cy="360040"/>
              <a:chOff x="1709238" y="4209096"/>
              <a:chExt cx="3492000" cy="43761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4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 rot="15698048">
              <a:off x="1654194" y="3614280"/>
              <a:ext cx="1334909" cy="283305"/>
              <a:chOff x="1709238" y="4209096"/>
              <a:chExt cx="3492000" cy="43761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2539487" y="3286029"/>
            <a:ext cx="1322730" cy="1194590"/>
            <a:chOff x="3369348" y="2673754"/>
            <a:chExt cx="1970490" cy="1779598"/>
          </a:xfrm>
        </p:grpSpPr>
        <p:sp>
          <p:nvSpPr>
            <p:cNvPr id="48" name="Rectangle 30"/>
            <p:cNvSpPr/>
            <p:nvPr/>
          </p:nvSpPr>
          <p:spPr>
            <a:xfrm rot="16200000">
              <a:off x="3293187" y="2768331"/>
              <a:ext cx="1761182" cy="1608860"/>
            </a:xfrm>
            <a:custGeom>
              <a:avLst/>
              <a:gdLst/>
              <a:ahLst/>
              <a:cxnLst/>
              <a:rect l="l" t="t" r="r" b="b"/>
              <a:pathLst>
                <a:path w="1761182" h="1756035">
                  <a:moveTo>
                    <a:pt x="279570" y="624048"/>
                  </a:moveTo>
                  <a:lnTo>
                    <a:pt x="183378" y="624048"/>
                  </a:lnTo>
                  <a:lnTo>
                    <a:pt x="183378" y="1560152"/>
                  </a:lnTo>
                  <a:lnTo>
                    <a:pt x="279570" y="1560152"/>
                  </a:lnTo>
                  <a:close/>
                  <a:moveTo>
                    <a:pt x="294594" y="68493"/>
                  </a:moveTo>
                  <a:lnTo>
                    <a:pt x="294594" y="264162"/>
                  </a:lnTo>
                  <a:cubicBezTo>
                    <a:pt x="294594" y="301988"/>
                    <a:pt x="263930" y="332653"/>
                    <a:pt x="226104" y="332653"/>
                  </a:cubicBezTo>
                  <a:cubicBezTo>
                    <a:pt x="188278" y="332653"/>
                    <a:pt x="157614" y="301988"/>
                    <a:pt x="157614" y="264162"/>
                  </a:cubicBezTo>
                  <a:lnTo>
                    <a:pt x="157614" y="68493"/>
                  </a:lnTo>
                  <a:cubicBezTo>
                    <a:pt x="157614" y="30666"/>
                    <a:pt x="188278" y="2"/>
                    <a:pt x="226104" y="2"/>
                  </a:cubicBezTo>
                  <a:cubicBezTo>
                    <a:pt x="263930" y="2"/>
                    <a:pt x="294594" y="30666"/>
                    <a:pt x="294594" y="68493"/>
                  </a:cubicBezTo>
                  <a:close/>
                  <a:moveTo>
                    <a:pt x="534912" y="624048"/>
                  </a:moveTo>
                  <a:lnTo>
                    <a:pt x="438720" y="624048"/>
                  </a:lnTo>
                  <a:lnTo>
                    <a:pt x="438720" y="1560152"/>
                  </a:lnTo>
                  <a:lnTo>
                    <a:pt x="534912" y="1560152"/>
                  </a:lnTo>
                  <a:close/>
                  <a:moveTo>
                    <a:pt x="631828" y="68492"/>
                  </a:moveTo>
                  <a:lnTo>
                    <a:pt x="631828" y="264162"/>
                  </a:lnTo>
                  <a:cubicBezTo>
                    <a:pt x="631828" y="301988"/>
                    <a:pt x="601164" y="332652"/>
                    <a:pt x="563338" y="332652"/>
                  </a:cubicBezTo>
                  <a:cubicBezTo>
                    <a:pt x="525511" y="332652"/>
                    <a:pt x="494847" y="301988"/>
                    <a:pt x="494847" y="264162"/>
                  </a:cubicBezTo>
                  <a:lnTo>
                    <a:pt x="494847" y="68492"/>
                  </a:lnTo>
                  <a:cubicBezTo>
                    <a:pt x="494847" y="30666"/>
                    <a:pt x="525511" y="2"/>
                    <a:pt x="563338" y="2"/>
                  </a:cubicBezTo>
                  <a:cubicBezTo>
                    <a:pt x="601164" y="2"/>
                    <a:pt x="631828" y="30666"/>
                    <a:pt x="631828" y="68492"/>
                  </a:cubicBezTo>
                  <a:close/>
                  <a:moveTo>
                    <a:pt x="790254" y="624048"/>
                  </a:moveTo>
                  <a:lnTo>
                    <a:pt x="694062" y="624048"/>
                  </a:lnTo>
                  <a:lnTo>
                    <a:pt x="694062" y="1560152"/>
                  </a:lnTo>
                  <a:lnTo>
                    <a:pt x="790254" y="1560152"/>
                  </a:lnTo>
                  <a:close/>
                  <a:moveTo>
                    <a:pt x="969062" y="68492"/>
                  </a:moveTo>
                  <a:lnTo>
                    <a:pt x="969062" y="264161"/>
                  </a:lnTo>
                  <a:cubicBezTo>
                    <a:pt x="969062" y="301987"/>
                    <a:pt x="938398" y="332652"/>
                    <a:pt x="900571" y="332652"/>
                  </a:cubicBezTo>
                  <a:cubicBezTo>
                    <a:pt x="862745" y="332652"/>
                    <a:pt x="832081" y="301987"/>
                    <a:pt x="832081" y="264161"/>
                  </a:cubicBezTo>
                  <a:lnTo>
                    <a:pt x="832081" y="68492"/>
                  </a:lnTo>
                  <a:cubicBezTo>
                    <a:pt x="832081" y="30665"/>
                    <a:pt x="862745" y="1"/>
                    <a:pt x="900571" y="1"/>
                  </a:cubicBezTo>
                  <a:cubicBezTo>
                    <a:pt x="938398" y="1"/>
                    <a:pt x="969062" y="30665"/>
                    <a:pt x="969062" y="68492"/>
                  </a:cubicBezTo>
                  <a:close/>
                  <a:moveTo>
                    <a:pt x="1045596" y="624048"/>
                  </a:moveTo>
                  <a:lnTo>
                    <a:pt x="949404" y="624048"/>
                  </a:lnTo>
                  <a:lnTo>
                    <a:pt x="949404" y="1560152"/>
                  </a:lnTo>
                  <a:lnTo>
                    <a:pt x="1045596" y="1560152"/>
                  </a:lnTo>
                  <a:close/>
                  <a:moveTo>
                    <a:pt x="1300938" y="624048"/>
                  </a:moveTo>
                  <a:lnTo>
                    <a:pt x="1204746" y="624048"/>
                  </a:lnTo>
                  <a:lnTo>
                    <a:pt x="1204746" y="1560152"/>
                  </a:lnTo>
                  <a:lnTo>
                    <a:pt x="1300938" y="1560152"/>
                  </a:lnTo>
                  <a:close/>
                  <a:moveTo>
                    <a:pt x="1306296" y="68491"/>
                  </a:moveTo>
                  <a:lnTo>
                    <a:pt x="1306296" y="264161"/>
                  </a:lnTo>
                  <a:cubicBezTo>
                    <a:pt x="1306296" y="301987"/>
                    <a:pt x="1275631" y="332651"/>
                    <a:pt x="1237805" y="332651"/>
                  </a:cubicBezTo>
                  <a:cubicBezTo>
                    <a:pt x="1199979" y="332651"/>
                    <a:pt x="1169315" y="301987"/>
                    <a:pt x="1169315" y="264161"/>
                  </a:cubicBezTo>
                  <a:lnTo>
                    <a:pt x="1169315" y="68491"/>
                  </a:lnTo>
                  <a:cubicBezTo>
                    <a:pt x="1169315" y="30665"/>
                    <a:pt x="1199979" y="1"/>
                    <a:pt x="1237805" y="1"/>
                  </a:cubicBezTo>
                  <a:cubicBezTo>
                    <a:pt x="1275631" y="1"/>
                    <a:pt x="1306296" y="30665"/>
                    <a:pt x="1306296" y="68491"/>
                  </a:cubicBezTo>
                  <a:close/>
                  <a:moveTo>
                    <a:pt x="1556280" y="624048"/>
                  </a:moveTo>
                  <a:lnTo>
                    <a:pt x="1460088" y="624048"/>
                  </a:lnTo>
                  <a:lnTo>
                    <a:pt x="1460088" y="1560152"/>
                  </a:lnTo>
                  <a:lnTo>
                    <a:pt x="1556280" y="1560152"/>
                  </a:lnTo>
                  <a:close/>
                  <a:moveTo>
                    <a:pt x="1643529" y="68491"/>
                  </a:moveTo>
                  <a:lnTo>
                    <a:pt x="1643529" y="264160"/>
                  </a:lnTo>
                  <a:cubicBezTo>
                    <a:pt x="1643529" y="301986"/>
                    <a:pt x="1612865" y="332650"/>
                    <a:pt x="1575039" y="332650"/>
                  </a:cubicBezTo>
                  <a:cubicBezTo>
                    <a:pt x="1537213" y="332650"/>
                    <a:pt x="1506548" y="301986"/>
                    <a:pt x="1506548" y="264160"/>
                  </a:cubicBezTo>
                  <a:lnTo>
                    <a:pt x="1506548" y="68491"/>
                  </a:lnTo>
                  <a:cubicBezTo>
                    <a:pt x="1506548" y="30664"/>
                    <a:pt x="1537213" y="0"/>
                    <a:pt x="1575039" y="0"/>
                  </a:cubicBezTo>
                  <a:cubicBezTo>
                    <a:pt x="1612865" y="0"/>
                    <a:pt x="1643529" y="30664"/>
                    <a:pt x="1643529" y="68491"/>
                  </a:cubicBezTo>
                  <a:close/>
                  <a:moveTo>
                    <a:pt x="1761182" y="166327"/>
                  </a:moveTo>
                  <a:lnTo>
                    <a:pt x="1761182" y="1756035"/>
                  </a:lnTo>
                  <a:lnTo>
                    <a:pt x="0" y="1756035"/>
                  </a:lnTo>
                  <a:lnTo>
                    <a:pt x="0" y="166327"/>
                  </a:lnTo>
                  <a:lnTo>
                    <a:pt x="98907" y="166327"/>
                  </a:lnTo>
                  <a:lnTo>
                    <a:pt x="98907" y="255498"/>
                  </a:lnTo>
                  <a:cubicBezTo>
                    <a:pt x="98907" y="325747"/>
                    <a:pt x="155855" y="382694"/>
                    <a:pt x="226104" y="382694"/>
                  </a:cubicBezTo>
                  <a:cubicBezTo>
                    <a:pt x="296353" y="382694"/>
                    <a:pt x="353300" y="325747"/>
                    <a:pt x="353300" y="255498"/>
                  </a:cubicBezTo>
                  <a:lnTo>
                    <a:pt x="353300" y="166327"/>
                  </a:lnTo>
                  <a:lnTo>
                    <a:pt x="436141" y="166327"/>
                  </a:lnTo>
                  <a:lnTo>
                    <a:pt x="436141" y="255497"/>
                  </a:lnTo>
                  <a:cubicBezTo>
                    <a:pt x="436141" y="325746"/>
                    <a:pt x="493089" y="382694"/>
                    <a:pt x="563338" y="382694"/>
                  </a:cubicBezTo>
                  <a:cubicBezTo>
                    <a:pt x="633586" y="382694"/>
                    <a:pt x="690534" y="325746"/>
                    <a:pt x="690534" y="255497"/>
                  </a:cubicBezTo>
                  <a:lnTo>
                    <a:pt x="690534" y="166327"/>
                  </a:lnTo>
                  <a:lnTo>
                    <a:pt x="773375" y="166327"/>
                  </a:lnTo>
                  <a:lnTo>
                    <a:pt x="773375" y="255497"/>
                  </a:lnTo>
                  <a:cubicBezTo>
                    <a:pt x="773375" y="325745"/>
                    <a:pt x="830322" y="382693"/>
                    <a:pt x="900571" y="382693"/>
                  </a:cubicBezTo>
                  <a:cubicBezTo>
                    <a:pt x="970820" y="382693"/>
                    <a:pt x="1027768" y="325745"/>
                    <a:pt x="1027768" y="255497"/>
                  </a:cubicBezTo>
                  <a:lnTo>
                    <a:pt x="1027768" y="166327"/>
                  </a:lnTo>
                  <a:lnTo>
                    <a:pt x="1110609" y="166327"/>
                  </a:lnTo>
                  <a:lnTo>
                    <a:pt x="1110609" y="255496"/>
                  </a:lnTo>
                  <a:cubicBezTo>
                    <a:pt x="1110609" y="325745"/>
                    <a:pt x="1167556" y="382692"/>
                    <a:pt x="1237805" y="382692"/>
                  </a:cubicBezTo>
                  <a:cubicBezTo>
                    <a:pt x="1308054" y="382692"/>
                    <a:pt x="1365002" y="325745"/>
                    <a:pt x="1365002" y="255496"/>
                  </a:cubicBezTo>
                  <a:lnTo>
                    <a:pt x="1365002" y="166327"/>
                  </a:lnTo>
                  <a:lnTo>
                    <a:pt x="1447842" y="166327"/>
                  </a:lnTo>
                  <a:lnTo>
                    <a:pt x="1447842" y="255495"/>
                  </a:lnTo>
                  <a:cubicBezTo>
                    <a:pt x="1447842" y="325744"/>
                    <a:pt x="1504790" y="382692"/>
                    <a:pt x="1575039" y="382692"/>
                  </a:cubicBezTo>
                  <a:cubicBezTo>
                    <a:pt x="1645288" y="382692"/>
                    <a:pt x="1702235" y="325744"/>
                    <a:pt x="1702235" y="255495"/>
                  </a:cubicBezTo>
                  <a:lnTo>
                    <a:pt x="1702235" y="1663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Round Same Side Corner Rectangle 6"/>
            <p:cNvSpPr/>
            <p:nvPr/>
          </p:nvSpPr>
          <p:spPr>
            <a:xfrm rot="10800000" flipH="1">
              <a:off x="5076056" y="2673754"/>
              <a:ext cx="263782" cy="1779598"/>
            </a:xfrm>
            <a:custGeom>
              <a:avLst/>
              <a:gdLst/>
              <a:ahLst/>
              <a:cxnLst/>
              <a:rect l="l" t="t" r="r" b="b"/>
              <a:pathLst>
                <a:path w="1035916" h="4153123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0" name="Parallelogram 15"/>
          <p:cNvSpPr/>
          <p:nvPr/>
        </p:nvSpPr>
        <p:spPr>
          <a:xfrm rot="16200000">
            <a:off x="4872721" y="3257623"/>
            <a:ext cx="1182990" cy="1280543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Chevron 50"/>
          <p:cNvSpPr/>
          <p:nvPr/>
        </p:nvSpPr>
        <p:spPr>
          <a:xfrm>
            <a:off x="1774993" y="3606321"/>
            <a:ext cx="372860" cy="554005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6E213"/>
              </a:solidFill>
            </a:endParaRPr>
          </a:p>
        </p:txBody>
      </p:sp>
      <p:sp>
        <p:nvSpPr>
          <p:cNvPr id="52" name="Chevron 51"/>
          <p:cNvSpPr/>
          <p:nvPr/>
        </p:nvSpPr>
        <p:spPr>
          <a:xfrm>
            <a:off x="4253851" y="3606321"/>
            <a:ext cx="372860" cy="554005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6E213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88086" y="1108509"/>
            <a:ext cx="1647417" cy="2195538"/>
            <a:chOff x="2551706" y="3665183"/>
            <a:chExt cx="2357002" cy="2853696"/>
          </a:xfrm>
        </p:grpSpPr>
        <p:sp>
          <p:nvSpPr>
            <p:cNvPr id="54" name="TextBox 53"/>
            <p:cNvSpPr txBox="1"/>
            <p:nvPr/>
          </p:nvSpPr>
          <p:spPr>
            <a:xfrm>
              <a:off x="2551706" y="4478681"/>
              <a:ext cx="2357002" cy="204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Summarize the deployment strategy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Steps and how to perform project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551706" y="3665183"/>
              <a:ext cx="2336964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Planning Deployment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313469" y="1107100"/>
            <a:ext cx="1748728" cy="2460727"/>
            <a:chOff x="2551706" y="3560521"/>
            <a:chExt cx="2361812" cy="3198384"/>
          </a:xfrm>
        </p:grpSpPr>
        <p:sp>
          <p:nvSpPr>
            <p:cNvPr id="57" name="TextBox 56"/>
            <p:cNvSpPr txBox="1"/>
            <p:nvPr/>
          </p:nvSpPr>
          <p:spPr>
            <a:xfrm>
              <a:off x="2551706" y="4478681"/>
              <a:ext cx="2357001" cy="2280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Summarize the monitoring and maintenance strategy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Steps and how to perform the strategy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76554" y="3560521"/>
              <a:ext cx="2336964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Planning monitoring and maintenance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738160" y="1107100"/>
            <a:ext cx="1599559" cy="1232143"/>
            <a:chOff x="2551706" y="3717259"/>
            <a:chExt cx="2357002" cy="1601505"/>
          </a:xfrm>
        </p:grpSpPr>
        <p:sp>
          <p:nvSpPr>
            <p:cNvPr id="60" name="TextBox 59"/>
            <p:cNvSpPr txBox="1"/>
            <p:nvPr/>
          </p:nvSpPr>
          <p:spPr>
            <a:xfrm>
              <a:off x="2551706" y="4478681"/>
              <a:ext cx="2357002" cy="84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Final Report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Final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51706" y="3717259"/>
              <a:ext cx="2336963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Reporting final result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4" name="Chevron 63"/>
          <p:cNvSpPr/>
          <p:nvPr/>
        </p:nvSpPr>
        <p:spPr>
          <a:xfrm>
            <a:off x="6690521" y="3606321"/>
            <a:ext cx="372860" cy="554005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6E213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7020806" y="1107099"/>
            <a:ext cx="1656440" cy="1232144"/>
            <a:chOff x="2551706" y="3717258"/>
            <a:chExt cx="2357002" cy="1601506"/>
          </a:xfrm>
        </p:grpSpPr>
        <p:sp>
          <p:nvSpPr>
            <p:cNvPr id="66" name="TextBox 65"/>
            <p:cNvSpPr txBox="1"/>
            <p:nvPr/>
          </p:nvSpPr>
          <p:spPr>
            <a:xfrm>
              <a:off x="2551706" y="4478681"/>
              <a:ext cx="2357002" cy="84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Summarize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important experience gained during the project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51706" y="3717258"/>
              <a:ext cx="2336964" cy="600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Reviewing final results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68" name="Picture 67" descr="New BrainPad Logo!!! – BrainPa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966" y="3156392"/>
            <a:ext cx="1080120" cy="132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60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939902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821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92"/>
          <p:cNvSpPr>
            <a:spLocks noChangeArrowheads="1"/>
          </p:cNvSpPr>
          <p:nvPr/>
        </p:nvSpPr>
        <p:spPr bwMode="auto">
          <a:xfrm rot="5400000" flipH="1">
            <a:off x="5994253" y="-1781011"/>
            <a:ext cx="612000" cy="438900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25400">
            <a:solidFill>
              <a:schemeClr val="accent3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1" name="AutoShape 92"/>
          <p:cNvSpPr>
            <a:spLocks noChangeArrowheads="1"/>
          </p:cNvSpPr>
          <p:nvPr/>
        </p:nvSpPr>
        <p:spPr bwMode="auto">
          <a:xfrm rot="5400000" flipH="1">
            <a:off x="5994255" y="-894182"/>
            <a:ext cx="612000" cy="43890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25400">
            <a:solidFill>
              <a:schemeClr val="accent4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2" name="AutoShape 92"/>
          <p:cNvSpPr>
            <a:spLocks noChangeArrowheads="1"/>
          </p:cNvSpPr>
          <p:nvPr/>
        </p:nvSpPr>
        <p:spPr bwMode="auto">
          <a:xfrm rot="5400000" flipH="1">
            <a:off x="5994255" y="-5914"/>
            <a:ext cx="612000" cy="43890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25400">
            <a:solidFill>
              <a:schemeClr val="accent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AutoShape 92"/>
          <p:cNvSpPr>
            <a:spLocks noChangeArrowheads="1"/>
          </p:cNvSpPr>
          <p:nvPr/>
        </p:nvSpPr>
        <p:spPr bwMode="auto">
          <a:xfrm rot="5400000" flipH="1">
            <a:off x="5994255" y="887952"/>
            <a:ext cx="612000" cy="43890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25400">
            <a:solidFill>
              <a:schemeClr val="accent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6" name="TextBox 10"/>
          <p:cNvSpPr txBox="1"/>
          <p:nvPr/>
        </p:nvSpPr>
        <p:spPr bwMode="auto">
          <a:xfrm>
            <a:off x="4599292" y="254783"/>
            <a:ext cx="2815342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Business Understanding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AutoShape 92"/>
          <p:cNvSpPr>
            <a:spLocks noChangeAspect="1" noChangeArrowheads="1"/>
          </p:cNvSpPr>
          <p:nvPr/>
        </p:nvSpPr>
        <p:spPr bwMode="auto">
          <a:xfrm rot="16200000" flipH="1">
            <a:off x="3753597" y="89494"/>
            <a:ext cx="648000" cy="648000"/>
          </a:xfrm>
          <a:prstGeom prst="ellipse">
            <a:avLst/>
          </a:prstGeom>
          <a:solidFill>
            <a:schemeClr val="accent3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9" name="AutoShape 92"/>
          <p:cNvSpPr>
            <a:spLocks noChangeAspect="1" noChangeArrowheads="1"/>
          </p:cNvSpPr>
          <p:nvPr/>
        </p:nvSpPr>
        <p:spPr bwMode="auto">
          <a:xfrm rot="16200000" flipH="1">
            <a:off x="3753597" y="976322"/>
            <a:ext cx="648000" cy="648000"/>
          </a:xfrm>
          <a:prstGeom prst="ellipse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0" name="AutoShape 92"/>
          <p:cNvSpPr>
            <a:spLocks noChangeAspect="1" noChangeArrowheads="1"/>
          </p:cNvSpPr>
          <p:nvPr/>
        </p:nvSpPr>
        <p:spPr bwMode="auto">
          <a:xfrm rot="16200000" flipH="1">
            <a:off x="3753597" y="1864590"/>
            <a:ext cx="648000" cy="648000"/>
          </a:xfrm>
          <a:prstGeom prst="ellipse">
            <a:avLst/>
          </a:prstGeom>
          <a:solidFill>
            <a:schemeClr val="accent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1" name="AutoShape 92"/>
          <p:cNvSpPr>
            <a:spLocks noChangeAspect="1" noChangeArrowheads="1"/>
          </p:cNvSpPr>
          <p:nvPr/>
        </p:nvSpPr>
        <p:spPr bwMode="auto">
          <a:xfrm rot="16200000" flipH="1">
            <a:off x="3753597" y="2758456"/>
            <a:ext cx="648000" cy="648000"/>
          </a:xfrm>
          <a:prstGeom prst="ellipse">
            <a:avLst/>
          </a:prstGeom>
          <a:solidFill>
            <a:schemeClr val="accent2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3" name="직사각형 69"/>
          <p:cNvSpPr/>
          <p:nvPr/>
        </p:nvSpPr>
        <p:spPr>
          <a:xfrm>
            <a:off x="3864468" y="141250"/>
            <a:ext cx="444352" cy="523220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직사각형 109"/>
          <p:cNvSpPr>
            <a:spLocks noChangeArrowheads="1"/>
          </p:cNvSpPr>
          <p:nvPr/>
        </p:nvSpPr>
        <p:spPr bwMode="auto">
          <a:xfrm>
            <a:off x="3864468" y="1031862"/>
            <a:ext cx="444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B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5" name="직사각형 110"/>
          <p:cNvSpPr>
            <a:spLocks noChangeArrowheads="1"/>
          </p:cNvSpPr>
          <p:nvPr/>
        </p:nvSpPr>
        <p:spPr bwMode="auto">
          <a:xfrm>
            <a:off x="3864468" y="1922474"/>
            <a:ext cx="444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C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직사각형 112"/>
          <p:cNvSpPr>
            <a:spLocks noChangeArrowheads="1"/>
          </p:cNvSpPr>
          <p:nvPr/>
        </p:nvSpPr>
        <p:spPr bwMode="auto">
          <a:xfrm>
            <a:off x="3864468" y="2813086"/>
            <a:ext cx="444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charset="0"/>
              </a:rPr>
              <a:t>D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3" name="그룹 95"/>
          <p:cNvGrpSpPr/>
          <p:nvPr/>
        </p:nvGrpSpPr>
        <p:grpSpPr>
          <a:xfrm>
            <a:off x="7918690" y="341893"/>
            <a:ext cx="283532" cy="143201"/>
            <a:chOff x="7123783" y="2013388"/>
            <a:chExt cx="283532" cy="143201"/>
          </a:xfrm>
          <a:solidFill>
            <a:schemeClr val="accent3"/>
          </a:solidFill>
        </p:grpSpPr>
        <p:sp>
          <p:nvSpPr>
            <p:cNvPr id="34" name="이등변 삼각형 96"/>
            <p:cNvSpPr>
              <a:spLocks noChangeAspect="1"/>
            </p:cNvSpPr>
            <p:nvPr/>
          </p:nvSpPr>
          <p:spPr>
            <a:xfrm rot="16200000" flipV="1">
              <a:off x="7116411" y="2030989"/>
              <a:ext cx="122744" cy="108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5" name="이등변 삼각형 97"/>
            <p:cNvSpPr>
              <a:spLocks noChangeAspect="1"/>
            </p:cNvSpPr>
            <p:nvPr/>
          </p:nvSpPr>
          <p:spPr>
            <a:xfrm rot="16200000" flipV="1">
              <a:off x="7272714" y="2021989"/>
              <a:ext cx="143201" cy="12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36" name="그룹 98"/>
          <p:cNvGrpSpPr/>
          <p:nvPr/>
        </p:nvGrpSpPr>
        <p:grpSpPr>
          <a:xfrm>
            <a:off x="7918690" y="1228721"/>
            <a:ext cx="283532" cy="143201"/>
            <a:chOff x="7123783" y="2013388"/>
            <a:chExt cx="283532" cy="143201"/>
          </a:xfrm>
          <a:solidFill>
            <a:schemeClr val="accent4"/>
          </a:solidFill>
        </p:grpSpPr>
        <p:sp>
          <p:nvSpPr>
            <p:cNvPr id="37" name="이등변 삼각형 99"/>
            <p:cNvSpPr>
              <a:spLocks noChangeAspect="1"/>
            </p:cNvSpPr>
            <p:nvPr/>
          </p:nvSpPr>
          <p:spPr>
            <a:xfrm rot="16200000" flipV="1">
              <a:off x="7116411" y="2030989"/>
              <a:ext cx="122744" cy="108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8" name="이등변 삼각형 100"/>
            <p:cNvSpPr>
              <a:spLocks noChangeAspect="1"/>
            </p:cNvSpPr>
            <p:nvPr/>
          </p:nvSpPr>
          <p:spPr>
            <a:xfrm rot="16200000" flipV="1">
              <a:off x="7272714" y="2021989"/>
              <a:ext cx="143201" cy="12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39" name="그룹 101"/>
          <p:cNvGrpSpPr/>
          <p:nvPr/>
        </p:nvGrpSpPr>
        <p:grpSpPr>
          <a:xfrm>
            <a:off x="7918690" y="2116989"/>
            <a:ext cx="283532" cy="143201"/>
            <a:chOff x="7123783" y="2013388"/>
            <a:chExt cx="283532" cy="143201"/>
          </a:xfrm>
          <a:solidFill>
            <a:schemeClr val="accent1"/>
          </a:solidFill>
        </p:grpSpPr>
        <p:sp>
          <p:nvSpPr>
            <p:cNvPr id="40" name="이등변 삼각형 102"/>
            <p:cNvSpPr>
              <a:spLocks noChangeAspect="1"/>
            </p:cNvSpPr>
            <p:nvPr/>
          </p:nvSpPr>
          <p:spPr>
            <a:xfrm rot="16200000" flipV="1">
              <a:off x="7116411" y="2030989"/>
              <a:ext cx="122744" cy="108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이등변 삼각형 103"/>
            <p:cNvSpPr>
              <a:spLocks noChangeAspect="1"/>
            </p:cNvSpPr>
            <p:nvPr/>
          </p:nvSpPr>
          <p:spPr>
            <a:xfrm rot="16200000" flipV="1">
              <a:off x="7272714" y="2021989"/>
              <a:ext cx="143201" cy="12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2" name="그룹 104"/>
          <p:cNvGrpSpPr/>
          <p:nvPr/>
        </p:nvGrpSpPr>
        <p:grpSpPr>
          <a:xfrm>
            <a:off x="7918690" y="3010855"/>
            <a:ext cx="283532" cy="143201"/>
            <a:chOff x="7123783" y="2013388"/>
            <a:chExt cx="283532" cy="143201"/>
          </a:xfrm>
          <a:solidFill>
            <a:schemeClr val="accent2"/>
          </a:solidFill>
        </p:grpSpPr>
        <p:sp>
          <p:nvSpPr>
            <p:cNvPr id="43" name="이등변 삼각형 105"/>
            <p:cNvSpPr>
              <a:spLocks noChangeAspect="1"/>
            </p:cNvSpPr>
            <p:nvPr/>
          </p:nvSpPr>
          <p:spPr>
            <a:xfrm rot="16200000" flipV="1">
              <a:off x="7116411" y="2030989"/>
              <a:ext cx="122744" cy="108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4" name="이등변 삼각형 106"/>
            <p:cNvSpPr>
              <a:spLocks noChangeAspect="1"/>
            </p:cNvSpPr>
            <p:nvPr/>
          </p:nvSpPr>
          <p:spPr>
            <a:xfrm rot="16200000" flipV="1">
              <a:off x="7272714" y="2021989"/>
              <a:ext cx="143201" cy="12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83568" y="483518"/>
            <a:ext cx="2592288" cy="1224136"/>
          </a:xfrm>
        </p:spPr>
        <p:txBody>
          <a:bodyPr/>
          <a:lstStyle/>
          <a:p>
            <a:pPr algn="l"/>
            <a:r>
              <a:rPr lang="en-US" altLang="ko-KR" dirty="0" smtClean="0"/>
              <a:t>Point of Discussion</a:t>
            </a:r>
            <a:endParaRPr lang="ko-KR" altLang="en-US" dirty="0"/>
          </a:p>
        </p:txBody>
      </p:sp>
      <p:sp>
        <p:nvSpPr>
          <p:cNvPr id="60" name="AutoShape 92"/>
          <p:cNvSpPr>
            <a:spLocks noChangeArrowheads="1"/>
          </p:cNvSpPr>
          <p:nvPr/>
        </p:nvSpPr>
        <p:spPr bwMode="auto">
          <a:xfrm rot="5400000" flipH="1">
            <a:off x="5994255" y="1781438"/>
            <a:ext cx="612000" cy="43890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25400">
            <a:solidFill>
              <a:schemeClr val="accent5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1" name="AutoShape 92"/>
          <p:cNvSpPr>
            <a:spLocks noChangeAspect="1" noChangeArrowheads="1"/>
          </p:cNvSpPr>
          <p:nvPr/>
        </p:nvSpPr>
        <p:spPr bwMode="auto">
          <a:xfrm rot="16200000" flipH="1">
            <a:off x="3753597" y="3651942"/>
            <a:ext cx="648000" cy="648000"/>
          </a:xfrm>
          <a:prstGeom prst="ellipse">
            <a:avLst/>
          </a:prstGeom>
          <a:solidFill>
            <a:schemeClr val="accent5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2" name="직사각형 112"/>
          <p:cNvSpPr>
            <a:spLocks noChangeArrowheads="1"/>
          </p:cNvSpPr>
          <p:nvPr/>
        </p:nvSpPr>
        <p:spPr bwMode="auto">
          <a:xfrm>
            <a:off x="3864468" y="3703698"/>
            <a:ext cx="4235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E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3" name="그룹 104"/>
          <p:cNvGrpSpPr/>
          <p:nvPr/>
        </p:nvGrpSpPr>
        <p:grpSpPr>
          <a:xfrm>
            <a:off x="7918690" y="3904341"/>
            <a:ext cx="283532" cy="143201"/>
            <a:chOff x="7123783" y="2013388"/>
            <a:chExt cx="283532" cy="143201"/>
          </a:xfrm>
          <a:solidFill>
            <a:schemeClr val="accent5"/>
          </a:solidFill>
        </p:grpSpPr>
        <p:sp>
          <p:nvSpPr>
            <p:cNvPr id="64" name="이등변 삼각형 105"/>
            <p:cNvSpPr>
              <a:spLocks noChangeAspect="1"/>
            </p:cNvSpPr>
            <p:nvPr/>
          </p:nvSpPr>
          <p:spPr>
            <a:xfrm rot="16200000" flipV="1">
              <a:off x="7116411" y="2030989"/>
              <a:ext cx="122744" cy="108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5" name="이등변 삼각형 106"/>
            <p:cNvSpPr>
              <a:spLocks noChangeAspect="1"/>
            </p:cNvSpPr>
            <p:nvPr/>
          </p:nvSpPr>
          <p:spPr>
            <a:xfrm rot="16200000" flipV="1">
              <a:off x="7272714" y="2021989"/>
              <a:ext cx="143201" cy="12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7" name="TextBox 10"/>
          <p:cNvSpPr txBox="1"/>
          <p:nvPr/>
        </p:nvSpPr>
        <p:spPr bwMode="auto">
          <a:xfrm>
            <a:off x="4605981" y="2030195"/>
            <a:ext cx="2815342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Data Preparation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10"/>
          <p:cNvSpPr txBox="1"/>
          <p:nvPr/>
        </p:nvSpPr>
        <p:spPr bwMode="auto">
          <a:xfrm>
            <a:off x="4599292" y="2928566"/>
            <a:ext cx="2815342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Modeling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TextBox 10"/>
          <p:cNvSpPr txBox="1"/>
          <p:nvPr/>
        </p:nvSpPr>
        <p:spPr bwMode="auto">
          <a:xfrm>
            <a:off x="4599292" y="3835438"/>
            <a:ext cx="2815342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Evaluation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TextBox 10"/>
          <p:cNvSpPr txBox="1"/>
          <p:nvPr/>
        </p:nvSpPr>
        <p:spPr bwMode="auto">
          <a:xfrm>
            <a:off x="4550104" y="1139583"/>
            <a:ext cx="2815342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Data Understanding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70" name="AutoShape 92"/>
          <p:cNvSpPr>
            <a:spLocks noChangeArrowheads="1"/>
          </p:cNvSpPr>
          <p:nvPr/>
        </p:nvSpPr>
        <p:spPr bwMode="auto">
          <a:xfrm rot="5400000" flipH="1">
            <a:off x="6031937" y="2573526"/>
            <a:ext cx="612000" cy="4389006"/>
          </a:xfrm>
          <a:prstGeom prst="round2SameRect">
            <a:avLst>
              <a:gd name="adj1" fmla="val 50000"/>
              <a:gd name="adj2" fmla="val 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1" name="AutoShape 92"/>
          <p:cNvSpPr>
            <a:spLocks noChangeAspect="1" noChangeArrowheads="1"/>
          </p:cNvSpPr>
          <p:nvPr/>
        </p:nvSpPr>
        <p:spPr bwMode="auto">
          <a:xfrm rot="16200000" flipH="1">
            <a:off x="3791279" y="4444030"/>
            <a:ext cx="648000" cy="648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2" name="직사각형 112"/>
          <p:cNvSpPr>
            <a:spLocks noChangeArrowheads="1"/>
          </p:cNvSpPr>
          <p:nvPr/>
        </p:nvSpPr>
        <p:spPr bwMode="auto">
          <a:xfrm>
            <a:off x="3911768" y="4495786"/>
            <a:ext cx="4042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F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3" name="그룹 104"/>
          <p:cNvGrpSpPr/>
          <p:nvPr/>
        </p:nvGrpSpPr>
        <p:grpSpPr>
          <a:xfrm>
            <a:off x="7956372" y="4696429"/>
            <a:ext cx="283532" cy="143201"/>
            <a:chOff x="7123783" y="2013388"/>
            <a:chExt cx="283532" cy="143201"/>
          </a:xfrm>
          <a:solidFill>
            <a:schemeClr val="accent5"/>
          </a:solidFill>
        </p:grpSpPr>
        <p:sp>
          <p:nvSpPr>
            <p:cNvPr id="74" name="이등변 삼각형 105"/>
            <p:cNvSpPr>
              <a:spLocks noChangeAspect="1"/>
            </p:cNvSpPr>
            <p:nvPr/>
          </p:nvSpPr>
          <p:spPr>
            <a:xfrm rot="16200000" flipV="1">
              <a:off x="7116411" y="2030989"/>
              <a:ext cx="122744" cy="108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5" name="이등변 삼각형 106"/>
            <p:cNvSpPr>
              <a:spLocks noChangeAspect="1"/>
            </p:cNvSpPr>
            <p:nvPr/>
          </p:nvSpPr>
          <p:spPr>
            <a:xfrm rot="16200000" flipV="1">
              <a:off x="7272714" y="2021989"/>
              <a:ext cx="143201" cy="12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6" name="TextBox 10"/>
          <p:cNvSpPr txBox="1"/>
          <p:nvPr/>
        </p:nvSpPr>
        <p:spPr bwMode="auto">
          <a:xfrm>
            <a:off x="4636974" y="4627526"/>
            <a:ext cx="2815342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Deployment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9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84565" y="2114550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6"/>
          <p:cNvSpPr/>
          <p:nvPr/>
        </p:nvSpPr>
        <p:spPr>
          <a:xfrm rot="2700000">
            <a:off x="3750518" y="2228880"/>
            <a:ext cx="382495" cy="6857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427984" y="2571750"/>
            <a:ext cx="4572000" cy="576064"/>
          </a:xfrm>
        </p:spPr>
        <p:txBody>
          <a:bodyPr/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Understanding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768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894022" y="1419302"/>
            <a:ext cx="1288432" cy="1080120"/>
          </a:xfrm>
          <a:custGeom>
            <a:avLst/>
            <a:gdLst/>
            <a:ahLst/>
            <a:cxnLst/>
            <a:rect l="l" t="t" r="r" b="b"/>
            <a:pathLst>
              <a:path w="2478725" h="2077967">
                <a:moveTo>
                  <a:pt x="2478725" y="1659755"/>
                </a:moveTo>
                <a:lnTo>
                  <a:pt x="2478725" y="1670652"/>
                </a:lnTo>
                <a:lnTo>
                  <a:pt x="2469117" y="1670652"/>
                </a:lnTo>
                <a:cubicBezTo>
                  <a:pt x="2473080" y="1667608"/>
                  <a:pt x="2475945" y="1663714"/>
                  <a:pt x="2478725" y="1659755"/>
                </a:cubicBezTo>
                <a:close/>
                <a:moveTo>
                  <a:pt x="330916" y="0"/>
                </a:moveTo>
                <a:lnTo>
                  <a:pt x="2117356" y="0"/>
                </a:lnTo>
                <a:cubicBezTo>
                  <a:pt x="2300116" y="0"/>
                  <a:pt x="2448272" y="148156"/>
                  <a:pt x="2448272" y="330916"/>
                </a:cubicBezTo>
                <a:lnTo>
                  <a:pt x="2448272" y="1382518"/>
                </a:lnTo>
                <a:cubicBezTo>
                  <a:pt x="2448272" y="1565278"/>
                  <a:pt x="2300116" y="1713434"/>
                  <a:pt x="2117356" y="1713434"/>
                </a:cubicBezTo>
                <a:lnTo>
                  <a:pt x="1294529" y="1713434"/>
                </a:lnTo>
                <a:cubicBezTo>
                  <a:pt x="916525" y="1962656"/>
                  <a:pt x="764520" y="2007378"/>
                  <a:pt x="138599" y="2077967"/>
                </a:cubicBezTo>
                <a:cubicBezTo>
                  <a:pt x="503798" y="1878758"/>
                  <a:pt x="544190" y="1899957"/>
                  <a:pt x="711670" y="1713434"/>
                </a:cubicBezTo>
                <a:lnTo>
                  <a:pt x="330916" y="1713434"/>
                </a:lnTo>
                <a:cubicBezTo>
                  <a:pt x="148156" y="1713434"/>
                  <a:pt x="0" y="1565278"/>
                  <a:pt x="0" y="1382518"/>
                </a:cubicBezTo>
                <a:lnTo>
                  <a:pt x="0" y="330916"/>
                </a:lnTo>
                <a:cubicBezTo>
                  <a:pt x="0" y="148156"/>
                  <a:pt x="148156" y="0"/>
                  <a:pt x="3309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le 10"/>
          <p:cNvSpPr/>
          <p:nvPr/>
        </p:nvSpPr>
        <p:spPr>
          <a:xfrm>
            <a:off x="4843727" y="303713"/>
            <a:ext cx="952409" cy="798425"/>
          </a:xfrm>
          <a:custGeom>
            <a:avLst/>
            <a:gdLst/>
            <a:ahLst/>
            <a:cxnLst/>
            <a:rect l="l" t="t" r="r" b="b"/>
            <a:pathLst>
              <a:path w="2478725" h="2077967">
                <a:moveTo>
                  <a:pt x="2478725" y="1659755"/>
                </a:moveTo>
                <a:lnTo>
                  <a:pt x="2478725" y="1670652"/>
                </a:lnTo>
                <a:lnTo>
                  <a:pt x="2469117" y="1670652"/>
                </a:lnTo>
                <a:cubicBezTo>
                  <a:pt x="2473080" y="1667608"/>
                  <a:pt x="2475945" y="1663714"/>
                  <a:pt x="2478725" y="1659755"/>
                </a:cubicBezTo>
                <a:close/>
                <a:moveTo>
                  <a:pt x="330916" y="0"/>
                </a:moveTo>
                <a:lnTo>
                  <a:pt x="2117356" y="0"/>
                </a:lnTo>
                <a:cubicBezTo>
                  <a:pt x="2300116" y="0"/>
                  <a:pt x="2448272" y="148156"/>
                  <a:pt x="2448272" y="330916"/>
                </a:cubicBezTo>
                <a:lnTo>
                  <a:pt x="2448272" y="1382518"/>
                </a:lnTo>
                <a:cubicBezTo>
                  <a:pt x="2448272" y="1565278"/>
                  <a:pt x="2300116" y="1713434"/>
                  <a:pt x="2117356" y="1713434"/>
                </a:cubicBezTo>
                <a:lnTo>
                  <a:pt x="1294529" y="1713434"/>
                </a:lnTo>
                <a:cubicBezTo>
                  <a:pt x="916525" y="1962656"/>
                  <a:pt x="764520" y="2007378"/>
                  <a:pt x="138599" y="2077967"/>
                </a:cubicBezTo>
                <a:cubicBezTo>
                  <a:pt x="503798" y="1878758"/>
                  <a:pt x="544190" y="1899957"/>
                  <a:pt x="711670" y="1713434"/>
                </a:cubicBezTo>
                <a:lnTo>
                  <a:pt x="330916" y="1713434"/>
                </a:lnTo>
                <a:cubicBezTo>
                  <a:pt x="148156" y="1713434"/>
                  <a:pt x="0" y="1565278"/>
                  <a:pt x="0" y="1382518"/>
                </a:cubicBezTo>
                <a:lnTo>
                  <a:pt x="0" y="330916"/>
                </a:lnTo>
                <a:cubicBezTo>
                  <a:pt x="0" y="148156"/>
                  <a:pt x="148156" y="0"/>
                  <a:pt x="3309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ounded Rectangle 10"/>
          <p:cNvSpPr/>
          <p:nvPr/>
        </p:nvSpPr>
        <p:spPr>
          <a:xfrm flipH="1">
            <a:off x="1921042" y="1419302"/>
            <a:ext cx="1288432" cy="1080120"/>
          </a:xfrm>
          <a:custGeom>
            <a:avLst/>
            <a:gdLst/>
            <a:ahLst/>
            <a:cxnLst/>
            <a:rect l="l" t="t" r="r" b="b"/>
            <a:pathLst>
              <a:path w="2478725" h="2077967">
                <a:moveTo>
                  <a:pt x="2478725" y="1659755"/>
                </a:moveTo>
                <a:lnTo>
                  <a:pt x="2478725" y="1670652"/>
                </a:lnTo>
                <a:lnTo>
                  <a:pt x="2469117" y="1670652"/>
                </a:lnTo>
                <a:cubicBezTo>
                  <a:pt x="2473080" y="1667608"/>
                  <a:pt x="2475945" y="1663714"/>
                  <a:pt x="2478725" y="1659755"/>
                </a:cubicBezTo>
                <a:close/>
                <a:moveTo>
                  <a:pt x="330916" y="0"/>
                </a:moveTo>
                <a:lnTo>
                  <a:pt x="2117356" y="0"/>
                </a:lnTo>
                <a:cubicBezTo>
                  <a:pt x="2300116" y="0"/>
                  <a:pt x="2448272" y="148156"/>
                  <a:pt x="2448272" y="330916"/>
                </a:cubicBezTo>
                <a:lnTo>
                  <a:pt x="2448272" y="1382518"/>
                </a:lnTo>
                <a:cubicBezTo>
                  <a:pt x="2448272" y="1565278"/>
                  <a:pt x="2300116" y="1713434"/>
                  <a:pt x="2117356" y="1713434"/>
                </a:cubicBezTo>
                <a:lnTo>
                  <a:pt x="1294529" y="1713434"/>
                </a:lnTo>
                <a:cubicBezTo>
                  <a:pt x="916525" y="1962656"/>
                  <a:pt x="764520" y="2007378"/>
                  <a:pt x="138599" y="2077967"/>
                </a:cubicBezTo>
                <a:cubicBezTo>
                  <a:pt x="503798" y="1878758"/>
                  <a:pt x="544190" y="1899957"/>
                  <a:pt x="711670" y="1713434"/>
                </a:cubicBezTo>
                <a:lnTo>
                  <a:pt x="330916" y="1713434"/>
                </a:lnTo>
                <a:cubicBezTo>
                  <a:pt x="148156" y="1713434"/>
                  <a:pt x="0" y="1565278"/>
                  <a:pt x="0" y="1382518"/>
                </a:cubicBezTo>
                <a:lnTo>
                  <a:pt x="0" y="330916"/>
                </a:lnTo>
                <a:cubicBezTo>
                  <a:pt x="0" y="148156"/>
                  <a:pt x="148156" y="0"/>
                  <a:pt x="33091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ounded Rectangle 10"/>
          <p:cNvSpPr/>
          <p:nvPr/>
        </p:nvSpPr>
        <p:spPr>
          <a:xfrm flipH="1">
            <a:off x="3275856" y="303713"/>
            <a:ext cx="952409" cy="798425"/>
          </a:xfrm>
          <a:custGeom>
            <a:avLst/>
            <a:gdLst/>
            <a:ahLst/>
            <a:cxnLst/>
            <a:rect l="l" t="t" r="r" b="b"/>
            <a:pathLst>
              <a:path w="2478725" h="2077967">
                <a:moveTo>
                  <a:pt x="2478725" y="1659755"/>
                </a:moveTo>
                <a:lnTo>
                  <a:pt x="2478725" y="1670652"/>
                </a:lnTo>
                <a:lnTo>
                  <a:pt x="2469117" y="1670652"/>
                </a:lnTo>
                <a:cubicBezTo>
                  <a:pt x="2473080" y="1667608"/>
                  <a:pt x="2475945" y="1663714"/>
                  <a:pt x="2478725" y="1659755"/>
                </a:cubicBezTo>
                <a:close/>
                <a:moveTo>
                  <a:pt x="330916" y="0"/>
                </a:moveTo>
                <a:lnTo>
                  <a:pt x="2117356" y="0"/>
                </a:lnTo>
                <a:cubicBezTo>
                  <a:pt x="2300116" y="0"/>
                  <a:pt x="2448272" y="148156"/>
                  <a:pt x="2448272" y="330916"/>
                </a:cubicBezTo>
                <a:lnTo>
                  <a:pt x="2448272" y="1382518"/>
                </a:lnTo>
                <a:cubicBezTo>
                  <a:pt x="2448272" y="1565278"/>
                  <a:pt x="2300116" y="1713434"/>
                  <a:pt x="2117356" y="1713434"/>
                </a:cubicBezTo>
                <a:lnTo>
                  <a:pt x="1294529" y="1713434"/>
                </a:lnTo>
                <a:cubicBezTo>
                  <a:pt x="916525" y="1962656"/>
                  <a:pt x="764520" y="2007378"/>
                  <a:pt x="138599" y="2077967"/>
                </a:cubicBezTo>
                <a:cubicBezTo>
                  <a:pt x="503798" y="1878758"/>
                  <a:pt x="544190" y="1899957"/>
                  <a:pt x="711670" y="1713434"/>
                </a:cubicBezTo>
                <a:lnTo>
                  <a:pt x="330916" y="1713434"/>
                </a:lnTo>
                <a:cubicBezTo>
                  <a:pt x="148156" y="1713434"/>
                  <a:pt x="0" y="1565278"/>
                  <a:pt x="0" y="1382518"/>
                </a:cubicBezTo>
                <a:lnTo>
                  <a:pt x="0" y="330916"/>
                </a:lnTo>
                <a:cubicBezTo>
                  <a:pt x="0" y="148156"/>
                  <a:pt x="148156" y="0"/>
                  <a:pt x="3309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3592318" y="483363"/>
            <a:ext cx="319484" cy="29906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32"/>
          <p:cNvSpPr/>
          <p:nvPr/>
        </p:nvSpPr>
        <p:spPr>
          <a:xfrm>
            <a:off x="5159063" y="460692"/>
            <a:ext cx="321736" cy="3217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30"/>
          <p:cNvSpPr/>
          <p:nvPr/>
        </p:nvSpPr>
        <p:spPr>
          <a:xfrm>
            <a:off x="2386560" y="1707366"/>
            <a:ext cx="356621" cy="35557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6357968" y="1746683"/>
            <a:ext cx="360540" cy="27694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95536" y="180826"/>
            <a:ext cx="2662299" cy="971713"/>
            <a:chOff x="7083044" y="2084114"/>
            <a:chExt cx="1455662" cy="971713"/>
          </a:xfrm>
        </p:grpSpPr>
        <p:sp>
          <p:nvSpPr>
            <p:cNvPr id="20" name="TextBox 19"/>
            <p:cNvSpPr txBox="1"/>
            <p:nvPr/>
          </p:nvSpPr>
          <p:spPr>
            <a:xfrm>
              <a:off x="7088940" y="2409496"/>
              <a:ext cx="14497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Menganalisis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serta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memahami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sudut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pandang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pengguna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mengenai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bisnis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diinginkan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83044" y="2084114"/>
              <a:ext cx="14556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d-ID" sz="1400" dirty="0">
                  <a:solidFill>
                    <a:srgbClr val="FF0000"/>
                  </a:solidFill>
                </a:rPr>
                <a:t>Determine Business Objective</a:t>
              </a:r>
              <a:endParaRPr lang="ko-KR" altLang="en-US" sz="105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38238" y="2411515"/>
            <a:ext cx="2162404" cy="934363"/>
            <a:chOff x="5593168" y="2537429"/>
            <a:chExt cx="1455662" cy="934363"/>
          </a:xfrm>
        </p:grpSpPr>
        <p:sp>
          <p:nvSpPr>
            <p:cNvPr id="23" name="TextBox 22"/>
            <p:cNvSpPr txBox="1"/>
            <p:nvPr/>
          </p:nvSpPr>
          <p:spPr>
            <a:xfrm>
              <a:off x="5599064" y="2825461"/>
              <a:ext cx="14497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Tahapan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rencana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dilakukan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yaitu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menggunakan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clustering</a:t>
              </a:r>
              <a:endParaRPr lang="ko-KR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93168" y="2537429"/>
              <a:ext cx="1455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Procedure Project Plan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5280" y="2404908"/>
            <a:ext cx="2162404" cy="1895658"/>
            <a:chOff x="2190867" y="1423766"/>
            <a:chExt cx="1455662" cy="1895658"/>
          </a:xfrm>
        </p:grpSpPr>
        <p:sp>
          <p:nvSpPr>
            <p:cNvPr id="26" name="TextBox 25"/>
            <p:cNvSpPr txBox="1"/>
            <p:nvPr/>
          </p:nvSpPr>
          <p:spPr>
            <a:xfrm>
              <a:off x="2196763" y="1934429"/>
              <a:ext cx="144976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Menghasilkan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Product matching</a:t>
              </a:r>
            </a:p>
            <a:p>
              <a:pPr marL="228600" indent="-228600">
                <a:buAutoNum type="arabicPeriod"/>
              </a:pP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Mengetahui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pattern data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buku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Proses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pengambilan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keputusan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AutoNum type="arabicPeriod"/>
              </a:pP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rekomendasi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90867" y="1423766"/>
              <a:ext cx="1455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Determining Data Mining </a:t>
              </a:r>
              <a:r>
                <a:rPr lang="en-US" altLang="ko-KR" sz="1200" b="1" dirty="0" err="1" smtClean="0">
                  <a:solidFill>
                    <a:schemeClr val="accent4"/>
                  </a:solidFill>
                  <a:cs typeface="Arial" pitchFamily="34" charset="0"/>
                </a:rPr>
                <a:t>Golas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156176" y="123478"/>
            <a:ext cx="2232248" cy="940970"/>
            <a:chOff x="683645" y="1927822"/>
            <a:chExt cx="1455662" cy="940970"/>
          </a:xfrm>
        </p:grpSpPr>
        <p:sp>
          <p:nvSpPr>
            <p:cNvPr id="29" name="TextBox 28"/>
            <p:cNvSpPr txBox="1"/>
            <p:nvPr/>
          </p:nvSpPr>
          <p:spPr>
            <a:xfrm>
              <a:off x="689541" y="2222461"/>
              <a:ext cx="14497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Pencarian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fakta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secara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terperinci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mengenai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sumber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daya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kendala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asusmsi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3645" y="1927822"/>
              <a:ext cx="1455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2"/>
                  </a:solidFill>
                  <a:cs typeface="Arial" pitchFamily="34" charset="0"/>
                </a:rPr>
                <a:t>Assess Situation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15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84565" y="2114550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6"/>
          <p:cNvSpPr/>
          <p:nvPr/>
        </p:nvSpPr>
        <p:spPr>
          <a:xfrm rot="2700000">
            <a:off x="3750518" y="2228880"/>
            <a:ext cx="382495" cy="6857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427984" y="2571750"/>
            <a:ext cx="4572000" cy="576064"/>
          </a:xfrm>
        </p:spPr>
        <p:txBody>
          <a:bodyPr/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990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4042219" y="1064900"/>
            <a:ext cx="1060704" cy="91440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Hexagon 5"/>
          <p:cNvSpPr/>
          <p:nvPr/>
        </p:nvSpPr>
        <p:spPr>
          <a:xfrm>
            <a:off x="2971807" y="1767826"/>
            <a:ext cx="1060704" cy="91440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Hexagon 6"/>
          <p:cNvSpPr/>
          <p:nvPr/>
        </p:nvSpPr>
        <p:spPr>
          <a:xfrm>
            <a:off x="5112631" y="1767826"/>
            <a:ext cx="1060704" cy="9144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Hexagon 7"/>
          <p:cNvSpPr/>
          <p:nvPr/>
        </p:nvSpPr>
        <p:spPr>
          <a:xfrm>
            <a:off x="4042219" y="2675127"/>
            <a:ext cx="1060704" cy="914400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411789" y="1158612"/>
            <a:ext cx="978522" cy="914400"/>
            <a:chOff x="3411790" y="1493007"/>
            <a:chExt cx="978522" cy="914400"/>
          </a:xfrm>
          <a:solidFill>
            <a:schemeClr val="accent5"/>
          </a:solidFill>
        </p:grpSpPr>
        <p:sp>
          <p:nvSpPr>
            <p:cNvPr id="9" name="Block Arc 8"/>
            <p:cNvSpPr/>
            <p:nvPr/>
          </p:nvSpPr>
          <p:spPr>
            <a:xfrm>
              <a:off x="3475912" y="1493007"/>
              <a:ext cx="914400" cy="914400"/>
            </a:xfrm>
            <a:prstGeom prst="blockArc">
              <a:avLst>
                <a:gd name="adj1" fmla="val 10800000"/>
                <a:gd name="adj2" fmla="val 16345862"/>
                <a:gd name="adj3" fmla="val 75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3411790" y="1857093"/>
              <a:ext cx="216024" cy="1862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 rot="16200000">
            <a:off x="3460193" y="2537121"/>
            <a:ext cx="978522" cy="914400"/>
            <a:chOff x="3411790" y="1493007"/>
            <a:chExt cx="978522" cy="914400"/>
          </a:xfrm>
          <a:solidFill>
            <a:schemeClr val="accent5"/>
          </a:solidFill>
        </p:grpSpPr>
        <p:sp>
          <p:nvSpPr>
            <p:cNvPr id="14" name="Block Arc 13"/>
            <p:cNvSpPr/>
            <p:nvPr/>
          </p:nvSpPr>
          <p:spPr>
            <a:xfrm>
              <a:off x="3475912" y="1493007"/>
              <a:ext cx="914400" cy="914400"/>
            </a:xfrm>
            <a:prstGeom prst="blockArc">
              <a:avLst>
                <a:gd name="adj1" fmla="val 10800000"/>
                <a:gd name="adj2" fmla="val 16345862"/>
                <a:gd name="adj3" fmla="val 75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3411790" y="1857093"/>
              <a:ext cx="216024" cy="1862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 rot="10800000">
            <a:off x="4788024" y="2433052"/>
            <a:ext cx="978522" cy="914400"/>
            <a:chOff x="3411790" y="1493007"/>
            <a:chExt cx="978522" cy="914400"/>
          </a:xfrm>
          <a:solidFill>
            <a:schemeClr val="accent5"/>
          </a:solidFill>
        </p:grpSpPr>
        <p:sp>
          <p:nvSpPr>
            <p:cNvPr id="17" name="Block Arc 16"/>
            <p:cNvSpPr/>
            <p:nvPr/>
          </p:nvSpPr>
          <p:spPr>
            <a:xfrm>
              <a:off x="3475912" y="1493007"/>
              <a:ext cx="914400" cy="914400"/>
            </a:xfrm>
            <a:prstGeom prst="blockArc">
              <a:avLst>
                <a:gd name="adj1" fmla="val 10800000"/>
                <a:gd name="adj2" fmla="val 16345862"/>
                <a:gd name="adj3" fmla="val 75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10800000">
              <a:off x="3411790" y="1857093"/>
              <a:ext cx="216024" cy="1862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4748077" y="1106224"/>
            <a:ext cx="978522" cy="914400"/>
            <a:chOff x="3411790" y="1493007"/>
            <a:chExt cx="978522" cy="914400"/>
          </a:xfrm>
          <a:solidFill>
            <a:schemeClr val="accent5"/>
          </a:solidFill>
        </p:grpSpPr>
        <p:sp>
          <p:nvSpPr>
            <p:cNvPr id="20" name="Block Arc 19"/>
            <p:cNvSpPr/>
            <p:nvPr/>
          </p:nvSpPr>
          <p:spPr>
            <a:xfrm>
              <a:off x="3475912" y="1493007"/>
              <a:ext cx="914400" cy="914400"/>
            </a:xfrm>
            <a:prstGeom prst="blockArc">
              <a:avLst>
                <a:gd name="adj1" fmla="val 10800000"/>
                <a:gd name="adj2" fmla="val 16345862"/>
                <a:gd name="adj3" fmla="val 75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3411790" y="1857093"/>
              <a:ext cx="216024" cy="18622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9"/>
          <p:cNvSpPr/>
          <p:nvPr/>
        </p:nvSpPr>
        <p:spPr>
          <a:xfrm>
            <a:off x="4376321" y="1338393"/>
            <a:ext cx="392501" cy="36741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Donut 24"/>
          <p:cNvSpPr/>
          <p:nvPr/>
        </p:nvSpPr>
        <p:spPr>
          <a:xfrm>
            <a:off x="4332755" y="2890559"/>
            <a:ext cx="479632" cy="483536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Rounded Rectangle 32"/>
          <p:cNvSpPr/>
          <p:nvPr/>
        </p:nvSpPr>
        <p:spPr>
          <a:xfrm>
            <a:off x="3304525" y="2027392"/>
            <a:ext cx="395268" cy="39526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6"/>
          <p:cNvSpPr/>
          <p:nvPr/>
        </p:nvSpPr>
        <p:spPr>
          <a:xfrm rot="2700000" flipH="1">
            <a:off x="5570935" y="1936178"/>
            <a:ext cx="144096" cy="577697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83568" y="712316"/>
            <a:ext cx="2376264" cy="923330"/>
            <a:chOff x="2551706" y="4283314"/>
            <a:chExt cx="1480091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Pengumpulan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dataset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bersumber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goodreads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book review 20k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Collect Initial Data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3568" y="3129230"/>
            <a:ext cx="2376264" cy="738664"/>
            <a:chOff x="2551706" y="4283314"/>
            <a:chExt cx="1480091" cy="738664"/>
          </a:xfrm>
        </p:grpSpPr>
        <p:sp>
          <p:nvSpPr>
            <p:cNvPr id="30" name="TextBox 29"/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Pemahaman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deskripsi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digunakan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b="1" dirty="0" smtClean="0">
                  <a:solidFill>
                    <a:srgbClr val="00B0F0"/>
                  </a:solidFill>
                  <a:cs typeface="Arial" pitchFamily="34" charset="0"/>
                </a:rPr>
                <a:t>Describe Data</a:t>
              </a:r>
              <a:endParaRPr lang="ko-KR" altLang="en-US" sz="1200" b="1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56176" y="824974"/>
            <a:ext cx="2376264" cy="738664"/>
            <a:chOff x="2551706" y="4283314"/>
            <a:chExt cx="1480091" cy="738664"/>
          </a:xfrm>
        </p:grpSpPr>
        <p:sp>
          <p:nvSpPr>
            <p:cNvPr id="33" name="TextBox 32"/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Melakukan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eksplorasi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terhadap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dataset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digunakan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b="1" dirty="0" smtClean="0">
                  <a:solidFill>
                    <a:schemeClr val="accent4">
                      <a:lumMod val="75000"/>
                    </a:schemeClr>
                  </a:solidFill>
                  <a:cs typeface="Arial" pitchFamily="34" charset="0"/>
                </a:rPr>
                <a:t>Explore data</a:t>
              </a:r>
              <a:endParaRPr lang="ko-KR" altLang="en-US" sz="12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300192" y="3088580"/>
            <a:ext cx="2376264" cy="923330"/>
            <a:chOff x="2551706" y="4283314"/>
            <a:chExt cx="1480091" cy="923330"/>
          </a:xfrm>
        </p:grpSpPr>
        <p:sp>
          <p:nvSpPr>
            <p:cNvPr id="36" name="TextBox 35"/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Melakukan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pemeriksaan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kualitas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dataset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digunakan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b="1" dirty="0" smtClean="0">
                  <a:solidFill>
                    <a:srgbClr val="FF0000"/>
                  </a:solidFill>
                  <a:cs typeface="Arial" pitchFamily="34" charset="0"/>
                </a:rPr>
                <a:t>Verify data quality</a:t>
              </a:r>
              <a:endParaRPr lang="ko-KR" altLang="en-US" sz="12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95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84565" y="2114550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6"/>
          <p:cNvSpPr/>
          <p:nvPr/>
        </p:nvSpPr>
        <p:spPr>
          <a:xfrm rot="2700000">
            <a:off x="3750518" y="2228880"/>
            <a:ext cx="382495" cy="6857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427984" y="2571750"/>
            <a:ext cx="4572000" cy="576064"/>
          </a:xfrm>
        </p:spPr>
        <p:txBody>
          <a:bodyPr/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Preparation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56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01308" y="1731461"/>
            <a:ext cx="144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Tahap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integrase data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8459" y="3478237"/>
            <a:ext cx="144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Tahap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transformasi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data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39752" y="3149555"/>
            <a:ext cx="1840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Remove punctuation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Case folding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Stopwords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removing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3257" y="1299413"/>
            <a:ext cx="1449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Pemilihan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dilakukan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pemodelan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 Same Side Corner Rectangle 18"/>
          <p:cNvSpPr/>
          <p:nvPr/>
        </p:nvSpPr>
        <p:spPr>
          <a:xfrm>
            <a:off x="205817" y="267494"/>
            <a:ext cx="1773895" cy="498260"/>
          </a:xfrm>
          <a:prstGeom prst="round2SameRect">
            <a:avLst>
              <a:gd name="adj1" fmla="val 30795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 Same Side Corner Rectangle 19"/>
          <p:cNvSpPr/>
          <p:nvPr/>
        </p:nvSpPr>
        <p:spPr>
          <a:xfrm>
            <a:off x="2406461" y="2106099"/>
            <a:ext cx="1773895" cy="498260"/>
          </a:xfrm>
          <a:prstGeom prst="round2SameRect">
            <a:avLst>
              <a:gd name="adj1" fmla="val 32929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 Same Side Corner Rectangle 21"/>
          <p:cNvSpPr/>
          <p:nvPr/>
        </p:nvSpPr>
        <p:spPr>
          <a:xfrm>
            <a:off x="5004048" y="2064098"/>
            <a:ext cx="1773895" cy="498260"/>
          </a:xfrm>
          <a:prstGeom prst="round2SameRect">
            <a:avLst>
              <a:gd name="adj1" fmla="val 28661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ound Same Side Corner Rectangle 22"/>
          <p:cNvSpPr/>
          <p:nvPr/>
        </p:nvSpPr>
        <p:spPr>
          <a:xfrm>
            <a:off x="7236296" y="263013"/>
            <a:ext cx="1773895" cy="498260"/>
          </a:xfrm>
          <a:prstGeom prst="round2SameRect">
            <a:avLst>
              <a:gd name="adj1" fmla="val 32928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113"/>
          <p:cNvSpPr>
            <a:spLocks noChangeArrowheads="1"/>
          </p:cNvSpPr>
          <p:nvPr/>
        </p:nvSpPr>
        <p:spPr bwMode="auto">
          <a:xfrm>
            <a:off x="2595211" y="2624094"/>
            <a:ext cx="1378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accent4"/>
                </a:solidFill>
                <a:cs typeface="Arial" charset="0"/>
              </a:rPr>
              <a:t>Clean Data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6" name="직사각형 113"/>
          <p:cNvSpPr>
            <a:spLocks noChangeArrowheads="1"/>
          </p:cNvSpPr>
          <p:nvPr/>
        </p:nvSpPr>
        <p:spPr bwMode="auto">
          <a:xfrm>
            <a:off x="5120732" y="2735152"/>
            <a:ext cx="13785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  <a:cs typeface="Arial" charset="0"/>
              </a:rPr>
              <a:t>Construct Data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27" name="직사각형 113"/>
          <p:cNvSpPr>
            <a:spLocks noChangeArrowheads="1"/>
          </p:cNvSpPr>
          <p:nvPr/>
        </p:nvSpPr>
        <p:spPr bwMode="auto">
          <a:xfrm>
            <a:off x="7433964" y="896137"/>
            <a:ext cx="13785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accent1"/>
                </a:solidFill>
                <a:cs typeface="Arial" charset="0"/>
              </a:rPr>
              <a:t>Integrate Data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8" name="직사각형 113"/>
          <p:cNvSpPr>
            <a:spLocks noChangeArrowheads="1"/>
          </p:cNvSpPr>
          <p:nvPr/>
        </p:nvSpPr>
        <p:spPr bwMode="auto">
          <a:xfrm>
            <a:off x="389357" y="801837"/>
            <a:ext cx="13785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solidFill>
                  <a:schemeClr val="accent3"/>
                </a:solidFill>
                <a:cs typeface="Arial" charset="0"/>
              </a:rPr>
              <a:t>Select Data</a:t>
            </a:r>
            <a:endParaRPr lang="ko-KR" altLang="en-US" sz="1600" dirty="0">
              <a:solidFill>
                <a:schemeClr val="accent3"/>
              </a:solidFill>
            </a:endParaRPr>
          </a:p>
        </p:txBody>
      </p:sp>
      <p:sp>
        <p:nvSpPr>
          <p:cNvPr id="39" name="Rectangle 9"/>
          <p:cNvSpPr/>
          <p:nvPr/>
        </p:nvSpPr>
        <p:spPr>
          <a:xfrm>
            <a:off x="4475090" y="2596361"/>
            <a:ext cx="232956" cy="21806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Donut 24"/>
          <p:cNvSpPr/>
          <p:nvPr/>
        </p:nvSpPr>
        <p:spPr>
          <a:xfrm>
            <a:off x="7980908" y="398172"/>
            <a:ext cx="284670" cy="28698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Rounded Rectangle 32"/>
          <p:cNvSpPr/>
          <p:nvPr/>
        </p:nvSpPr>
        <p:spPr>
          <a:xfrm>
            <a:off x="3199180" y="2207873"/>
            <a:ext cx="234598" cy="23459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ectangle 30"/>
          <p:cNvSpPr/>
          <p:nvPr/>
        </p:nvSpPr>
        <p:spPr>
          <a:xfrm>
            <a:off x="948618" y="383540"/>
            <a:ext cx="260035" cy="25927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Rounded Rectangle 27"/>
          <p:cNvSpPr/>
          <p:nvPr/>
        </p:nvSpPr>
        <p:spPr>
          <a:xfrm>
            <a:off x="5756901" y="2215982"/>
            <a:ext cx="262892" cy="2019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0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84565" y="2114550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6"/>
          <p:cNvSpPr/>
          <p:nvPr/>
        </p:nvSpPr>
        <p:spPr>
          <a:xfrm rot="2700000">
            <a:off x="3750518" y="2228880"/>
            <a:ext cx="382495" cy="6857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427984" y="2571750"/>
            <a:ext cx="4572000" cy="576064"/>
          </a:xfrm>
        </p:spPr>
        <p:txBody>
          <a:bodyPr/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F2619"/>
      </a:accent1>
      <a:accent2>
        <a:srgbClr val="8388E3"/>
      </a:accent2>
      <a:accent3>
        <a:srgbClr val="EC771B"/>
      </a:accent3>
      <a:accent4>
        <a:srgbClr val="B2F608"/>
      </a:accent4>
      <a:accent5>
        <a:srgbClr val="F6E213"/>
      </a:accent5>
      <a:accent6>
        <a:srgbClr val="CBCBC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F2619"/>
      </a:accent1>
      <a:accent2>
        <a:srgbClr val="8388E3"/>
      </a:accent2>
      <a:accent3>
        <a:srgbClr val="EC771B"/>
      </a:accent3>
      <a:accent4>
        <a:srgbClr val="B2F608"/>
      </a:accent4>
      <a:accent5>
        <a:srgbClr val="F6E213"/>
      </a:accent5>
      <a:accent6>
        <a:srgbClr val="CBCBC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F2619"/>
      </a:accent1>
      <a:accent2>
        <a:srgbClr val="8388E3"/>
      </a:accent2>
      <a:accent3>
        <a:srgbClr val="EC771B"/>
      </a:accent3>
      <a:accent4>
        <a:srgbClr val="B2F608"/>
      </a:accent4>
      <a:accent5>
        <a:srgbClr val="F6E213"/>
      </a:accent5>
      <a:accent6>
        <a:srgbClr val="CBCBC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349</Words>
  <Application>Microsoft Office PowerPoint</Application>
  <PresentationFormat>On-screen Show (16:9)</PresentationFormat>
  <Paragraphs>81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 Unicode MS</vt:lpstr>
      <vt:lpstr>맑은 고딕</vt:lpstr>
      <vt:lpstr>Arial</vt:lpstr>
      <vt:lpstr>Arial Black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Ekis Naomi Lasma</cp:lastModifiedBy>
  <cp:revision>103</cp:revision>
  <dcterms:created xsi:type="dcterms:W3CDTF">2016-12-05T23:26:54Z</dcterms:created>
  <dcterms:modified xsi:type="dcterms:W3CDTF">2021-01-04T15:13:43Z</dcterms:modified>
</cp:coreProperties>
</file>