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82" r:id="rId3"/>
    <p:sldId id="275" r:id="rId4"/>
    <p:sldId id="276" r:id="rId5"/>
    <p:sldId id="260" r:id="rId6"/>
    <p:sldId id="272" r:id="rId7"/>
    <p:sldId id="261" r:id="rId8"/>
    <p:sldId id="264" r:id="rId9"/>
    <p:sldId id="267" r:id="rId10"/>
    <p:sldId id="273" r:id="rId11"/>
    <p:sldId id="262" r:id="rId12"/>
    <p:sldId id="265" r:id="rId13"/>
    <p:sldId id="277" r:id="rId14"/>
    <p:sldId id="274" r:id="rId15"/>
    <p:sldId id="263" r:id="rId16"/>
    <p:sldId id="266" r:id="rId17"/>
    <p:sldId id="278" r:id="rId18"/>
    <p:sldId id="270" r:id="rId19"/>
    <p:sldId id="280" r:id="rId20"/>
    <p:sldId id="28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80B0A0-092A-4310-A572-CA5AC8F76A74}">
          <p14:sldIdLst>
            <p14:sldId id="256"/>
            <p14:sldId id="282"/>
            <p14:sldId id="275"/>
            <p14:sldId id="276"/>
            <p14:sldId id="260"/>
            <p14:sldId id="272"/>
            <p14:sldId id="261"/>
            <p14:sldId id="264"/>
            <p14:sldId id="267"/>
            <p14:sldId id="273"/>
            <p14:sldId id="262"/>
            <p14:sldId id="265"/>
            <p14:sldId id="277"/>
            <p14:sldId id="274"/>
            <p14:sldId id="263"/>
            <p14:sldId id="266"/>
            <p14:sldId id="278"/>
            <p14:sldId id="270"/>
            <p14:sldId id="280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40B"/>
    <a:srgbClr val="F88827"/>
    <a:srgbClr val="EDB9B9"/>
    <a:srgbClr val="BC1C1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760DD-1468-4BF9-8C6B-D38BB940DAD1}" type="doc">
      <dgm:prSet loTypeId="urn:microsoft.com/office/officeart/2011/layout/Picture Frame" loCatId="officeonlin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6E166A5-60C3-4D43-A89A-BD9C37209CD1}">
      <dgm:prSet phldrT="[Text]"/>
      <dgm:spPr/>
      <dgm:t>
        <a:bodyPr/>
        <a:lstStyle/>
        <a:p>
          <a:endParaRPr lang="en-US" dirty="0"/>
        </a:p>
      </dgm:t>
    </dgm:pt>
    <dgm:pt modelId="{F5A1141A-E449-4638-B8C2-6B78DC510DE8}" type="parTrans" cxnId="{6E76C3B0-B901-41A0-B95C-E130E30CF7CE}">
      <dgm:prSet/>
      <dgm:spPr/>
      <dgm:t>
        <a:bodyPr/>
        <a:lstStyle/>
        <a:p>
          <a:endParaRPr lang="en-US"/>
        </a:p>
      </dgm:t>
    </dgm:pt>
    <dgm:pt modelId="{51FA1349-26CE-4A6B-88C7-DC99F97A1440}" type="sibTrans" cxnId="{6E76C3B0-B901-41A0-B95C-E130E30CF7CE}">
      <dgm:prSet/>
      <dgm:spPr/>
      <dgm:t>
        <a:bodyPr/>
        <a:lstStyle/>
        <a:p>
          <a:endParaRPr lang="en-US"/>
        </a:p>
      </dgm:t>
    </dgm:pt>
    <dgm:pt modelId="{5A9B2587-972B-4A31-AD28-A75DC25F8844}">
      <dgm:prSet phldrT="[Text]"/>
      <dgm:spPr/>
      <dgm:t>
        <a:bodyPr/>
        <a:lstStyle/>
        <a:p>
          <a:endParaRPr lang="en-US" dirty="0" smtClean="0"/>
        </a:p>
        <a:p>
          <a:endParaRPr lang="en-US" dirty="0"/>
        </a:p>
      </dgm:t>
    </dgm:pt>
    <dgm:pt modelId="{52DDF0C5-E02A-4D31-8A99-CD472F00519D}" type="parTrans" cxnId="{286A3D88-67FB-4CC3-91E4-AF6E43AD485F}">
      <dgm:prSet/>
      <dgm:spPr/>
      <dgm:t>
        <a:bodyPr/>
        <a:lstStyle/>
        <a:p>
          <a:endParaRPr lang="en-US"/>
        </a:p>
      </dgm:t>
    </dgm:pt>
    <dgm:pt modelId="{BAD91BD5-F221-44CA-BD58-8F5F67BA4A9D}" type="sibTrans" cxnId="{286A3D88-67FB-4CC3-91E4-AF6E43AD485F}">
      <dgm:prSet/>
      <dgm:spPr/>
      <dgm:t>
        <a:bodyPr/>
        <a:lstStyle/>
        <a:p>
          <a:endParaRPr lang="en-US"/>
        </a:p>
      </dgm:t>
    </dgm:pt>
    <dgm:pt modelId="{3AE98490-DA20-4E0F-A0BF-0050541C346E}">
      <dgm:prSet phldrT="[Text]"/>
      <dgm:spPr/>
      <dgm:t>
        <a:bodyPr/>
        <a:lstStyle/>
        <a:p>
          <a:endParaRPr lang="en-US" dirty="0" smtClean="0"/>
        </a:p>
        <a:p>
          <a:endParaRPr lang="en-US" dirty="0"/>
        </a:p>
      </dgm:t>
    </dgm:pt>
    <dgm:pt modelId="{2932366B-E2FA-4CE4-9CFC-B0836E19C75C}" type="parTrans" cxnId="{F8D8E3DC-D53A-45AD-8C59-3A7B42C99E56}">
      <dgm:prSet/>
      <dgm:spPr/>
      <dgm:t>
        <a:bodyPr/>
        <a:lstStyle/>
        <a:p>
          <a:endParaRPr lang="en-US"/>
        </a:p>
      </dgm:t>
    </dgm:pt>
    <dgm:pt modelId="{3CCF3E8F-F96F-4355-80B2-F6B02340C785}" type="sibTrans" cxnId="{F8D8E3DC-D53A-45AD-8C59-3A7B42C99E56}">
      <dgm:prSet/>
      <dgm:spPr/>
      <dgm:t>
        <a:bodyPr/>
        <a:lstStyle/>
        <a:p>
          <a:endParaRPr lang="en-US"/>
        </a:p>
      </dgm:t>
    </dgm:pt>
    <dgm:pt modelId="{BBAB238F-3E5F-44B3-A1B1-3DECAF295E23}" type="pres">
      <dgm:prSet presAssocID="{A50760DD-1468-4BF9-8C6B-D38BB940DAD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EC8E29FC-65AD-43B9-B053-7D2D2B8E703D}" type="pres">
      <dgm:prSet presAssocID="{86E166A5-60C3-4D43-A89A-BD9C37209CD1}" presName="composite" presStyleCnt="0"/>
      <dgm:spPr/>
    </dgm:pt>
    <dgm:pt modelId="{A3CDC96E-6E7A-461C-9511-C194270BAF55}" type="pres">
      <dgm:prSet presAssocID="{86E166A5-60C3-4D43-A89A-BD9C37209CD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CBD85-F6DF-4ECC-9BE3-35E33C1B539A}" type="pres">
      <dgm:prSet presAssocID="{86E166A5-60C3-4D43-A89A-BD9C37209CD1}" presName="Accent1" presStyleLbl="parChTrans1D1" presStyleIdx="0" presStyleCnt="3"/>
      <dgm:spPr/>
    </dgm:pt>
    <dgm:pt modelId="{A91F281C-3DFE-45EC-ACEE-30B8B44CA4DD}" type="pres">
      <dgm:prSet presAssocID="{86E166A5-60C3-4D43-A89A-BD9C37209CD1}" presName="Image" presStyleLbl="alignImgPlace1" presStyleIdx="0" presStyleCnt="3"/>
      <dgm:spPr/>
    </dgm:pt>
    <dgm:pt modelId="{6984C217-5E95-4E5F-8AB7-19E2F94CE61F}" type="pres">
      <dgm:prSet presAssocID="{51FA1349-26CE-4A6B-88C7-DC99F97A1440}" presName="sibTrans" presStyleCnt="0"/>
      <dgm:spPr/>
    </dgm:pt>
    <dgm:pt modelId="{3FBBD914-9802-483E-B703-D2921BAE9EEA}" type="pres">
      <dgm:prSet presAssocID="{5A9B2587-972B-4A31-AD28-A75DC25F8844}" presName="composite" presStyleCnt="0"/>
      <dgm:spPr/>
    </dgm:pt>
    <dgm:pt modelId="{56DAFEA8-8B4E-4D9D-8792-78016AD33A49}" type="pres">
      <dgm:prSet presAssocID="{5A9B2587-972B-4A31-AD28-A75DC25F8844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1222A-4382-4742-A48A-7B8A9DFB4DF1}" type="pres">
      <dgm:prSet presAssocID="{5A9B2587-972B-4A31-AD28-A75DC25F8844}" presName="Accent1" presStyleLbl="parChTrans1D1" presStyleIdx="1" presStyleCnt="3"/>
      <dgm:spPr/>
    </dgm:pt>
    <dgm:pt modelId="{79848870-26A3-4ACD-99FB-3C42E6D45897}" type="pres">
      <dgm:prSet presAssocID="{5A9B2587-972B-4A31-AD28-A75DC25F8844}" presName="Image" presStyleLbl="alignImgPlace1" presStyleIdx="1" presStyleCnt="3"/>
      <dgm:spPr/>
    </dgm:pt>
    <dgm:pt modelId="{532E7D35-F97E-4E4D-8E89-F2ACB3831B81}" type="pres">
      <dgm:prSet presAssocID="{BAD91BD5-F221-44CA-BD58-8F5F67BA4A9D}" presName="sibTrans" presStyleCnt="0"/>
      <dgm:spPr/>
    </dgm:pt>
    <dgm:pt modelId="{2B67C11F-F1DF-4997-9D1F-FA7B28D31E86}" type="pres">
      <dgm:prSet presAssocID="{3AE98490-DA20-4E0F-A0BF-0050541C346E}" presName="composite" presStyleCnt="0"/>
      <dgm:spPr/>
    </dgm:pt>
    <dgm:pt modelId="{3D83E554-0191-4A99-8A1A-3C57E87F8F40}" type="pres">
      <dgm:prSet presAssocID="{3AE98490-DA20-4E0F-A0BF-0050541C346E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B8173-09C1-498A-8C4C-D3246E4CCECD}" type="pres">
      <dgm:prSet presAssocID="{3AE98490-DA20-4E0F-A0BF-0050541C346E}" presName="Accent1" presStyleLbl="parChTrans1D1" presStyleIdx="2" presStyleCnt="3"/>
      <dgm:spPr/>
    </dgm:pt>
    <dgm:pt modelId="{DFDAA5F9-9C94-4BD8-81BE-258F456FA009}" type="pres">
      <dgm:prSet presAssocID="{3AE98490-DA20-4E0F-A0BF-0050541C346E}" presName="Image" presStyleLbl="alignImgPlace1" presStyleIdx="2" presStyleCnt="3"/>
      <dgm:spPr/>
    </dgm:pt>
  </dgm:ptLst>
  <dgm:cxnLst>
    <dgm:cxn modelId="{A74AF547-DC3B-457D-9EC9-97FE20FB12AC}" type="presOf" srcId="{86E166A5-60C3-4D43-A89A-BD9C37209CD1}" destId="{A3CDC96E-6E7A-461C-9511-C194270BAF55}" srcOrd="0" destOrd="0" presId="urn:microsoft.com/office/officeart/2011/layout/Picture Frame"/>
    <dgm:cxn modelId="{4B625C0E-1203-467F-A0E8-86CDDCA9BF7C}" type="presOf" srcId="{3AE98490-DA20-4E0F-A0BF-0050541C346E}" destId="{3D83E554-0191-4A99-8A1A-3C57E87F8F40}" srcOrd="0" destOrd="0" presId="urn:microsoft.com/office/officeart/2011/layout/Picture Frame"/>
    <dgm:cxn modelId="{DBADFD26-AE38-4FE7-8CED-E4032F0A7519}" type="presOf" srcId="{5A9B2587-972B-4A31-AD28-A75DC25F8844}" destId="{56DAFEA8-8B4E-4D9D-8792-78016AD33A49}" srcOrd="0" destOrd="0" presId="urn:microsoft.com/office/officeart/2011/layout/Picture Frame"/>
    <dgm:cxn modelId="{F8D8E3DC-D53A-45AD-8C59-3A7B42C99E56}" srcId="{A50760DD-1468-4BF9-8C6B-D38BB940DAD1}" destId="{3AE98490-DA20-4E0F-A0BF-0050541C346E}" srcOrd="2" destOrd="0" parTransId="{2932366B-E2FA-4CE4-9CFC-B0836E19C75C}" sibTransId="{3CCF3E8F-F96F-4355-80B2-F6B02340C785}"/>
    <dgm:cxn modelId="{6E76C3B0-B901-41A0-B95C-E130E30CF7CE}" srcId="{A50760DD-1468-4BF9-8C6B-D38BB940DAD1}" destId="{86E166A5-60C3-4D43-A89A-BD9C37209CD1}" srcOrd="0" destOrd="0" parTransId="{F5A1141A-E449-4638-B8C2-6B78DC510DE8}" sibTransId="{51FA1349-26CE-4A6B-88C7-DC99F97A1440}"/>
    <dgm:cxn modelId="{286A3D88-67FB-4CC3-91E4-AF6E43AD485F}" srcId="{A50760DD-1468-4BF9-8C6B-D38BB940DAD1}" destId="{5A9B2587-972B-4A31-AD28-A75DC25F8844}" srcOrd="1" destOrd="0" parTransId="{52DDF0C5-E02A-4D31-8A99-CD472F00519D}" sibTransId="{BAD91BD5-F221-44CA-BD58-8F5F67BA4A9D}"/>
    <dgm:cxn modelId="{B8532830-A387-4F92-9C1A-A1FF51C02D8B}" type="presOf" srcId="{A50760DD-1468-4BF9-8C6B-D38BB940DAD1}" destId="{BBAB238F-3E5F-44B3-A1B1-3DECAF295E23}" srcOrd="0" destOrd="0" presId="urn:microsoft.com/office/officeart/2011/layout/Picture Frame"/>
    <dgm:cxn modelId="{D0CCEA7A-A052-4448-82D1-3264A83AA4DA}" type="presParOf" srcId="{BBAB238F-3E5F-44B3-A1B1-3DECAF295E23}" destId="{EC8E29FC-65AD-43B9-B053-7D2D2B8E703D}" srcOrd="0" destOrd="0" presId="urn:microsoft.com/office/officeart/2011/layout/Picture Frame"/>
    <dgm:cxn modelId="{3045D262-871B-4EA3-B2CE-E0CDCB02F069}" type="presParOf" srcId="{EC8E29FC-65AD-43B9-B053-7D2D2B8E703D}" destId="{A3CDC96E-6E7A-461C-9511-C194270BAF55}" srcOrd="0" destOrd="0" presId="urn:microsoft.com/office/officeart/2011/layout/Picture Frame"/>
    <dgm:cxn modelId="{2474C901-E859-4F80-A9FD-946DCD7B6EFB}" type="presParOf" srcId="{EC8E29FC-65AD-43B9-B053-7D2D2B8E703D}" destId="{875CBD85-F6DF-4ECC-9BE3-35E33C1B539A}" srcOrd="1" destOrd="0" presId="urn:microsoft.com/office/officeart/2011/layout/Picture Frame"/>
    <dgm:cxn modelId="{97535E01-92C4-44B9-9B77-345C0E9C7933}" type="presParOf" srcId="{EC8E29FC-65AD-43B9-B053-7D2D2B8E703D}" destId="{A91F281C-3DFE-45EC-ACEE-30B8B44CA4DD}" srcOrd="2" destOrd="0" presId="urn:microsoft.com/office/officeart/2011/layout/Picture Frame"/>
    <dgm:cxn modelId="{EFF0ACAD-6FDB-46BC-BACD-803B70879448}" type="presParOf" srcId="{BBAB238F-3E5F-44B3-A1B1-3DECAF295E23}" destId="{6984C217-5E95-4E5F-8AB7-19E2F94CE61F}" srcOrd="1" destOrd="0" presId="urn:microsoft.com/office/officeart/2011/layout/Picture Frame"/>
    <dgm:cxn modelId="{55487D0E-9C7C-45D2-8415-B68A3963FA5C}" type="presParOf" srcId="{BBAB238F-3E5F-44B3-A1B1-3DECAF295E23}" destId="{3FBBD914-9802-483E-B703-D2921BAE9EEA}" srcOrd="2" destOrd="0" presId="urn:microsoft.com/office/officeart/2011/layout/Picture Frame"/>
    <dgm:cxn modelId="{4AD4D632-D5B8-4CFD-A502-79B309DC877E}" type="presParOf" srcId="{3FBBD914-9802-483E-B703-D2921BAE9EEA}" destId="{56DAFEA8-8B4E-4D9D-8792-78016AD33A49}" srcOrd="0" destOrd="0" presId="urn:microsoft.com/office/officeart/2011/layout/Picture Frame"/>
    <dgm:cxn modelId="{38BFB604-3FEA-4A46-9D44-EF6DCA0D1B57}" type="presParOf" srcId="{3FBBD914-9802-483E-B703-D2921BAE9EEA}" destId="{6081222A-4382-4742-A48A-7B8A9DFB4DF1}" srcOrd="1" destOrd="0" presId="urn:microsoft.com/office/officeart/2011/layout/Picture Frame"/>
    <dgm:cxn modelId="{B30AFB1C-AC10-46C3-91DC-2575FFE70FF0}" type="presParOf" srcId="{3FBBD914-9802-483E-B703-D2921BAE9EEA}" destId="{79848870-26A3-4ACD-99FB-3C42E6D45897}" srcOrd="2" destOrd="0" presId="urn:microsoft.com/office/officeart/2011/layout/Picture Frame"/>
    <dgm:cxn modelId="{A5228E73-EB3C-45A1-ABDD-DDE36B2FE7DF}" type="presParOf" srcId="{BBAB238F-3E5F-44B3-A1B1-3DECAF295E23}" destId="{532E7D35-F97E-4E4D-8E89-F2ACB3831B81}" srcOrd="3" destOrd="0" presId="urn:microsoft.com/office/officeart/2011/layout/Picture Frame"/>
    <dgm:cxn modelId="{2DEBFD64-F54B-441B-9285-78617FC9E669}" type="presParOf" srcId="{BBAB238F-3E5F-44B3-A1B1-3DECAF295E23}" destId="{2B67C11F-F1DF-4997-9D1F-FA7B28D31E86}" srcOrd="4" destOrd="0" presId="urn:microsoft.com/office/officeart/2011/layout/Picture Frame"/>
    <dgm:cxn modelId="{350C399B-EBEE-41E3-A20C-CFB104C01931}" type="presParOf" srcId="{2B67C11F-F1DF-4997-9D1F-FA7B28D31E86}" destId="{3D83E554-0191-4A99-8A1A-3C57E87F8F40}" srcOrd="0" destOrd="0" presId="urn:microsoft.com/office/officeart/2011/layout/Picture Frame"/>
    <dgm:cxn modelId="{86852014-F17F-4D37-A3FA-BFA9040E9E55}" type="presParOf" srcId="{2B67C11F-F1DF-4997-9D1F-FA7B28D31E86}" destId="{5FFB8173-09C1-498A-8C4C-D3246E4CCECD}" srcOrd="1" destOrd="0" presId="urn:microsoft.com/office/officeart/2011/layout/Picture Frame"/>
    <dgm:cxn modelId="{5956BADF-E9CB-48D4-8688-D2C3DEC16E98}" type="presParOf" srcId="{2B67C11F-F1DF-4997-9D1F-FA7B28D31E86}" destId="{DFDAA5F9-9C94-4BD8-81BE-258F456FA009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896D3E-D5EC-4C9B-806A-2E23FA2F95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976D02-03F9-4A37-ABAF-25B179124A75}">
      <dgm:prSet/>
      <dgm:spPr/>
      <dgm:t>
        <a:bodyPr/>
        <a:lstStyle/>
        <a:p>
          <a:pPr rtl="0"/>
          <a:r>
            <a:rPr lang="en-US" smtClean="0"/>
            <a:t>No unjustified 2D</a:t>
          </a:r>
          <a:endParaRPr lang="en-US"/>
        </a:p>
      </dgm:t>
    </dgm:pt>
    <dgm:pt modelId="{2E1D4FBF-0DFD-4E06-A64F-C8C951C6D567}" type="parTrans" cxnId="{29CFCACC-434E-47DC-AE3B-FF4ADC4B477E}">
      <dgm:prSet/>
      <dgm:spPr/>
      <dgm:t>
        <a:bodyPr/>
        <a:lstStyle/>
        <a:p>
          <a:endParaRPr lang="en-US"/>
        </a:p>
      </dgm:t>
    </dgm:pt>
    <dgm:pt modelId="{F82B1B6F-D27D-4D08-823F-23F994AF62EB}" type="sibTrans" cxnId="{29CFCACC-434E-47DC-AE3B-FF4ADC4B477E}">
      <dgm:prSet/>
      <dgm:spPr/>
      <dgm:t>
        <a:bodyPr/>
        <a:lstStyle/>
        <a:p>
          <a:endParaRPr lang="en-US"/>
        </a:p>
      </dgm:t>
    </dgm:pt>
    <dgm:pt modelId="{AEBA2F42-FC02-450B-A49F-1F1304AB5051}">
      <dgm:prSet/>
      <dgm:spPr/>
      <dgm:t>
        <a:bodyPr/>
        <a:lstStyle/>
        <a:p>
          <a:pPr rtl="0"/>
          <a:r>
            <a:rPr lang="en-US" smtClean="0"/>
            <a:t>Eyes beat memory</a:t>
          </a:r>
          <a:endParaRPr lang="en-US"/>
        </a:p>
      </dgm:t>
    </dgm:pt>
    <dgm:pt modelId="{17D7EBBA-4E9A-49B0-8844-17BBEDD5A6AB}" type="parTrans" cxnId="{3746590D-0540-43DE-B032-B3DA1D0B0C49}">
      <dgm:prSet/>
      <dgm:spPr/>
      <dgm:t>
        <a:bodyPr/>
        <a:lstStyle/>
        <a:p>
          <a:endParaRPr lang="en-US"/>
        </a:p>
      </dgm:t>
    </dgm:pt>
    <dgm:pt modelId="{84F915F4-57E4-469A-A684-8A655DBE9B9C}" type="sibTrans" cxnId="{3746590D-0540-43DE-B032-B3DA1D0B0C49}">
      <dgm:prSet/>
      <dgm:spPr/>
      <dgm:t>
        <a:bodyPr/>
        <a:lstStyle/>
        <a:p>
          <a:endParaRPr lang="en-US"/>
        </a:p>
      </dgm:t>
    </dgm:pt>
    <dgm:pt modelId="{48FADF3F-0CF5-4CAB-85B8-7C23D12FE343}">
      <dgm:prSet/>
      <dgm:spPr/>
      <dgm:t>
        <a:bodyPr/>
        <a:lstStyle/>
        <a:p>
          <a:pPr rtl="0"/>
          <a:r>
            <a:rPr lang="en-US" smtClean="0"/>
            <a:t>Resolution over immersion</a:t>
          </a:r>
          <a:endParaRPr lang="en-US"/>
        </a:p>
      </dgm:t>
    </dgm:pt>
    <dgm:pt modelId="{ECB12C0A-234F-4E05-B9DD-E70FDD52758E}" type="parTrans" cxnId="{BF1B640B-407F-4E0A-9C93-0FEAA195F906}">
      <dgm:prSet/>
      <dgm:spPr/>
      <dgm:t>
        <a:bodyPr/>
        <a:lstStyle/>
        <a:p>
          <a:endParaRPr lang="en-US"/>
        </a:p>
      </dgm:t>
    </dgm:pt>
    <dgm:pt modelId="{12B9DEB2-77A3-471D-B786-C1897E43E8DA}" type="sibTrans" cxnId="{BF1B640B-407F-4E0A-9C93-0FEAA195F906}">
      <dgm:prSet/>
      <dgm:spPr/>
      <dgm:t>
        <a:bodyPr/>
        <a:lstStyle/>
        <a:p>
          <a:endParaRPr lang="en-US"/>
        </a:p>
      </dgm:t>
    </dgm:pt>
    <dgm:pt modelId="{53F5A7BB-D204-4D86-B5D5-9519F294F4DC}">
      <dgm:prSet/>
      <dgm:spPr/>
      <dgm:t>
        <a:bodyPr/>
        <a:lstStyle/>
        <a:p>
          <a:pPr rtl="0"/>
          <a:r>
            <a:rPr lang="en-US" smtClean="0"/>
            <a:t>Overview first, zoom and filter, details in demand</a:t>
          </a:r>
          <a:endParaRPr lang="en-US"/>
        </a:p>
      </dgm:t>
    </dgm:pt>
    <dgm:pt modelId="{EC62CCEC-4735-4D84-AA9E-53B3173DACED}" type="parTrans" cxnId="{F4563D76-1E4C-495C-9476-A01819C0C184}">
      <dgm:prSet/>
      <dgm:spPr/>
      <dgm:t>
        <a:bodyPr/>
        <a:lstStyle/>
        <a:p>
          <a:endParaRPr lang="en-US"/>
        </a:p>
      </dgm:t>
    </dgm:pt>
    <dgm:pt modelId="{2B7681C7-AE6C-4370-AD14-A1B1AFA50850}" type="sibTrans" cxnId="{F4563D76-1E4C-495C-9476-A01819C0C184}">
      <dgm:prSet/>
      <dgm:spPr/>
      <dgm:t>
        <a:bodyPr/>
        <a:lstStyle/>
        <a:p>
          <a:endParaRPr lang="en-US"/>
        </a:p>
      </dgm:t>
    </dgm:pt>
    <dgm:pt modelId="{C749EB3D-2B92-4201-96A5-89CBAA0C0E66}">
      <dgm:prSet/>
      <dgm:spPr/>
      <dgm:t>
        <a:bodyPr/>
        <a:lstStyle/>
        <a:p>
          <a:pPr rtl="0"/>
          <a:r>
            <a:rPr lang="en-US" smtClean="0"/>
            <a:t>Function first, form next</a:t>
          </a:r>
          <a:endParaRPr lang="en-US"/>
        </a:p>
      </dgm:t>
    </dgm:pt>
    <dgm:pt modelId="{8DB7EC70-BA4E-458B-A499-E2F09CCDBFF7}" type="parTrans" cxnId="{32646B61-6690-42A4-82C4-DFFD2DF90E98}">
      <dgm:prSet/>
      <dgm:spPr/>
      <dgm:t>
        <a:bodyPr/>
        <a:lstStyle/>
        <a:p>
          <a:endParaRPr lang="en-US"/>
        </a:p>
      </dgm:t>
    </dgm:pt>
    <dgm:pt modelId="{DBFD4865-A349-48D3-B5A1-9DA0EB9FCB13}" type="sibTrans" cxnId="{32646B61-6690-42A4-82C4-DFFD2DF90E98}">
      <dgm:prSet/>
      <dgm:spPr/>
      <dgm:t>
        <a:bodyPr/>
        <a:lstStyle/>
        <a:p>
          <a:endParaRPr lang="en-US"/>
        </a:p>
      </dgm:t>
    </dgm:pt>
    <dgm:pt modelId="{4A043618-FFFC-4599-BD73-D6FBD35C0662}" type="pres">
      <dgm:prSet presAssocID="{6B896D3E-D5EC-4C9B-806A-2E23FA2F95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3C528B-2A91-4950-A6F8-8B2E28D94C1F}" type="pres">
      <dgm:prSet presAssocID="{D7976D02-03F9-4A37-ABAF-25B179124A75}" presName="parentText" presStyleLbl="node1" presStyleIdx="0" presStyleCnt="5" custLinFactNeighborX="12946" custLinFactNeighborY="-64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AC086-9C09-42B3-A91E-67AEF8C7C0BE}" type="pres">
      <dgm:prSet presAssocID="{F82B1B6F-D27D-4D08-823F-23F994AF62EB}" presName="spacer" presStyleCnt="0"/>
      <dgm:spPr/>
    </dgm:pt>
    <dgm:pt modelId="{42FDDA72-FFD9-4F0C-A7AE-B9521A4ABB82}" type="pres">
      <dgm:prSet presAssocID="{AEBA2F42-FC02-450B-A49F-1F1304AB505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89D02-B69F-4239-9631-EC29295F6FE9}" type="pres">
      <dgm:prSet presAssocID="{84F915F4-57E4-469A-A684-8A655DBE9B9C}" presName="spacer" presStyleCnt="0"/>
      <dgm:spPr/>
    </dgm:pt>
    <dgm:pt modelId="{95A7A532-702B-467F-9F7E-995815DEB684}" type="pres">
      <dgm:prSet presAssocID="{48FADF3F-0CF5-4CAB-85B8-7C23D12FE34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FE754-953A-4A7F-9FE0-A364F637BD76}" type="pres">
      <dgm:prSet presAssocID="{12B9DEB2-77A3-471D-B786-C1897E43E8DA}" presName="spacer" presStyleCnt="0"/>
      <dgm:spPr/>
    </dgm:pt>
    <dgm:pt modelId="{05B6AB12-FAD7-4466-B768-1DA32E10C309}" type="pres">
      <dgm:prSet presAssocID="{53F5A7BB-D204-4D86-B5D5-9519F294F4D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B45CE-43E3-4AA7-A821-778FF6866EF2}" type="pres">
      <dgm:prSet presAssocID="{2B7681C7-AE6C-4370-AD14-A1B1AFA50850}" presName="spacer" presStyleCnt="0"/>
      <dgm:spPr/>
    </dgm:pt>
    <dgm:pt modelId="{03A689E1-D40E-4F6C-9714-178800696953}" type="pres">
      <dgm:prSet presAssocID="{C749EB3D-2B92-4201-96A5-89CBAA0C0E6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646B61-6690-42A4-82C4-DFFD2DF90E98}" srcId="{6B896D3E-D5EC-4C9B-806A-2E23FA2F95EE}" destId="{C749EB3D-2B92-4201-96A5-89CBAA0C0E66}" srcOrd="4" destOrd="0" parTransId="{8DB7EC70-BA4E-458B-A499-E2F09CCDBFF7}" sibTransId="{DBFD4865-A349-48D3-B5A1-9DA0EB9FCB13}"/>
    <dgm:cxn modelId="{4140F3F9-995F-4AE2-8371-05A65A21127D}" type="presOf" srcId="{53F5A7BB-D204-4D86-B5D5-9519F294F4DC}" destId="{05B6AB12-FAD7-4466-B768-1DA32E10C309}" srcOrd="0" destOrd="0" presId="urn:microsoft.com/office/officeart/2005/8/layout/vList2"/>
    <dgm:cxn modelId="{D5E298AF-7B7A-4B7E-B01F-F8F2B79E82CA}" type="presOf" srcId="{48FADF3F-0CF5-4CAB-85B8-7C23D12FE343}" destId="{95A7A532-702B-467F-9F7E-995815DEB684}" srcOrd="0" destOrd="0" presId="urn:microsoft.com/office/officeart/2005/8/layout/vList2"/>
    <dgm:cxn modelId="{3746590D-0540-43DE-B032-B3DA1D0B0C49}" srcId="{6B896D3E-D5EC-4C9B-806A-2E23FA2F95EE}" destId="{AEBA2F42-FC02-450B-A49F-1F1304AB5051}" srcOrd="1" destOrd="0" parTransId="{17D7EBBA-4E9A-49B0-8844-17BBEDD5A6AB}" sibTransId="{84F915F4-57E4-469A-A684-8A655DBE9B9C}"/>
    <dgm:cxn modelId="{F4563D76-1E4C-495C-9476-A01819C0C184}" srcId="{6B896D3E-D5EC-4C9B-806A-2E23FA2F95EE}" destId="{53F5A7BB-D204-4D86-B5D5-9519F294F4DC}" srcOrd="3" destOrd="0" parTransId="{EC62CCEC-4735-4D84-AA9E-53B3173DACED}" sibTransId="{2B7681C7-AE6C-4370-AD14-A1B1AFA50850}"/>
    <dgm:cxn modelId="{BF1B640B-407F-4E0A-9C93-0FEAA195F906}" srcId="{6B896D3E-D5EC-4C9B-806A-2E23FA2F95EE}" destId="{48FADF3F-0CF5-4CAB-85B8-7C23D12FE343}" srcOrd="2" destOrd="0" parTransId="{ECB12C0A-234F-4E05-B9DD-E70FDD52758E}" sibTransId="{12B9DEB2-77A3-471D-B786-C1897E43E8DA}"/>
    <dgm:cxn modelId="{76BCF00D-EE8B-4D07-8501-C6996D59ABDF}" type="presOf" srcId="{D7976D02-03F9-4A37-ABAF-25B179124A75}" destId="{783C528B-2A91-4950-A6F8-8B2E28D94C1F}" srcOrd="0" destOrd="0" presId="urn:microsoft.com/office/officeart/2005/8/layout/vList2"/>
    <dgm:cxn modelId="{82D7D9AF-241C-4055-9D82-4290EBDB7B45}" type="presOf" srcId="{6B896D3E-D5EC-4C9B-806A-2E23FA2F95EE}" destId="{4A043618-FFFC-4599-BD73-D6FBD35C0662}" srcOrd="0" destOrd="0" presId="urn:microsoft.com/office/officeart/2005/8/layout/vList2"/>
    <dgm:cxn modelId="{FD3D66D4-8C0C-470B-B93C-FD821F3D24F4}" type="presOf" srcId="{AEBA2F42-FC02-450B-A49F-1F1304AB5051}" destId="{42FDDA72-FFD9-4F0C-A7AE-B9521A4ABB82}" srcOrd="0" destOrd="0" presId="urn:microsoft.com/office/officeart/2005/8/layout/vList2"/>
    <dgm:cxn modelId="{0E364822-C420-4F5F-A50E-192F41E4B928}" type="presOf" srcId="{C749EB3D-2B92-4201-96A5-89CBAA0C0E66}" destId="{03A689E1-D40E-4F6C-9714-178800696953}" srcOrd="0" destOrd="0" presId="urn:microsoft.com/office/officeart/2005/8/layout/vList2"/>
    <dgm:cxn modelId="{29CFCACC-434E-47DC-AE3B-FF4ADC4B477E}" srcId="{6B896D3E-D5EC-4C9B-806A-2E23FA2F95EE}" destId="{D7976D02-03F9-4A37-ABAF-25B179124A75}" srcOrd="0" destOrd="0" parTransId="{2E1D4FBF-0DFD-4E06-A64F-C8C951C6D567}" sibTransId="{F82B1B6F-D27D-4D08-823F-23F994AF62EB}"/>
    <dgm:cxn modelId="{A56CC744-156B-4D9C-8155-A52C63031E0E}" type="presParOf" srcId="{4A043618-FFFC-4599-BD73-D6FBD35C0662}" destId="{783C528B-2A91-4950-A6F8-8B2E28D94C1F}" srcOrd="0" destOrd="0" presId="urn:microsoft.com/office/officeart/2005/8/layout/vList2"/>
    <dgm:cxn modelId="{647BCC35-9ECB-4ADC-A5B2-CDBA047F0075}" type="presParOf" srcId="{4A043618-FFFC-4599-BD73-D6FBD35C0662}" destId="{E46AC086-9C09-42B3-A91E-67AEF8C7C0BE}" srcOrd="1" destOrd="0" presId="urn:microsoft.com/office/officeart/2005/8/layout/vList2"/>
    <dgm:cxn modelId="{0A9FB7D2-C205-4E86-B106-BE7AF9B2957B}" type="presParOf" srcId="{4A043618-FFFC-4599-BD73-D6FBD35C0662}" destId="{42FDDA72-FFD9-4F0C-A7AE-B9521A4ABB82}" srcOrd="2" destOrd="0" presId="urn:microsoft.com/office/officeart/2005/8/layout/vList2"/>
    <dgm:cxn modelId="{D938FB0A-CB9C-49F6-93DC-25D5A573C42E}" type="presParOf" srcId="{4A043618-FFFC-4599-BD73-D6FBD35C0662}" destId="{F9289D02-B69F-4239-9631-EC29295F6FE9}" srcOrd="3" destOrd="0" presId="urn:microsoft.com/office/officeart/2005/8/layout/vList2"/>
    <dgm:cxn modelId="{7F5D2387-7895-4153-BE56-66FD26DB4C5C}" type="presParOf" srcId="{4A043618-FFFC-4599-BD73-D6FBD35C0662}" destId="{95A7A532-702B-467F-9F7E-995815DEB684}" srcOrd="4" destOrd="0" presId="urn:microsoft.com/office/officeart/2005/8/layout/vList2"/>
    <dgm:cxn modelId="{DA28065C-D963-4CE4-80AE-BFBC6E9C51DF}" type="presParOf" srcId="{4A043618-FFFC-4599-BD73-D6FBD35C0662}" destId="{7B6FE754-953A-4A7F-9FE0-A364F637BD76}" srcOrd="5" destOrd="0" presId="urn:microsoft.com/office/officeart/2005/8/layout/vList2"/>
    <dgm:cxn modelId="{9322DDBF-B56F-48FE-94CE-E424F9606F39}" type="presParOf" srcId="{4A043618-FFFC-4599-BD73-D6FBD35C0662}" destId="{05B6AB12-FAD7-4466-B768-1DA32E10C309}" srcOrd="6" destOrd="0" presId="urn:microsoft.com/office/officeart/2005/8/layout/vList2"/>
    <dgm:cxn modelId="{0EB5C56D-D8A0-4D34-B7A5-EE490406F2DF}" type="presParOf" srcId="{4A043618-FFFC-4599-BD73-D6FBD35C0662}" destId="{829B45CE-43E3-4AA7-A821-778FF6866EF2}" srcOrd="7" destOrd="0" presId="urn:microsoft.com/office/officeart/2005/8/layout/vList2"/>
    <dgm:cxn modelId="{95D195B3-CBFE-4520-BB3F-93C3F5A3036F}" type="presParOf" srcId="{4A043618-FFFC-4599-BD73-D6FBD35C0662}" destId="{03A689E1-D40E-4F6C-9714-1788006969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896D3E-D5EC-4C9B-806A-2E23FA2F95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976D02-03F9-4A37-ABAF-25B179124A75}">
      <dgm:prSet/>
      <dgm:spPr/>
      <dgm:t>
        <a:bodyPr/>
        <a:lstStyle/>
        <a:p>
          <a:pPr rtl="0"/>
          <a:r>
            <a:rPr lang="en-US" smtClean="0"/>
            <a:t>No unjustified 2D</a:t>
          </a:r>
          <a:endParaRPr lang="en-US"/>
        </a:p>
      </dgm:t>
    </dgm:pt>
    <dgm:pt modelId="{2E1D4FBF-0DFD-4E06-A64F-C8C951C6D567}" type="parTrans" cxnId="{29CFCACC-434E-47DC-AE3B-FF4ADC4B477E}">
      <dgm:prSet/>
      <dgm:spPr/>
      <dgm:t>
        <a:bodyPr/>
        <a:lstStyle/>
        <a:p>
          <a:endParaRPr lang="en-US"/>
        </a:p>
      </dgm:t>
    </dgm:pt>
    <dgm:pt modelId="{F82B1B6F-D27D-4D08-823F-23F994AF62EB}" type="sibTrans" cxnId="{29CFCACC-434E-47DC-AE3B-FF4ADC4B477E}">
      <dgm:prSet/>
      <dgm:spPr/>
      <dgm:t>
        <a:bodyPr/>
        <a:lstStyle/>
        <a:p>
          <a:endParaRPr lang="en-US"/>
        </a:p>
      </dgm:t>
    </dgm:pt>
    <dgm:pt modelId="{AEBA2F42-FC02-450B-A49F-1F1304AB5051}">
      <dgm:prSet/>
      <dgm:spPr/>
      <dgm:t>
        <a:bodyPr/>
        <a:lstStyle/>
        <a:p>
          <a:pPr rtl="0"/>
          <a:r>
            <a:rPr lang="en-US" smtClean="0"/>
            <a:t>Eyes beat memory</a:t>
          </a:r>
          <a:endParaRPr lang="en-US"/>
        </a:p>
      </dgm:t>
    </dgm:pt>
    <dgm:pt modelId="{17D7EBBA-4E9A-49B0-8844-17BBEDD5A6AB}" type="parTrans" cxnId="{3746590D-0540-43DE-B032-B3DA1D0B0C49}">
      <dgm:prSet/>
      <dgm:spPr/>
      <dgm:t>
        <a:bodyPr/>
        <a:lstStyle/>
        <a:p>
          <a:endParaRPr lang="en-US"/>
        </a:p>
      </dgm:t>
    </dgm:pt>
    <dgm:pt modelId="{84F915F4-57E4-469A-A684-8A655DBE9B9C}" type="sibTrans" cxnId="{3746590D-0540-43DE-B032-B3DA1D0B0C49}">
      <dgm:prSet/>
      <dgm:spPr/>
      <dgm:t>
        <a:bodyPr/>
        <a:lstStyle/>
        <a:p>
          <a:endParaRPr lang="en-US"/>
        </a:p>
      </dgm:t>
    </dgm:pt>
    <dgm:pt modelId="{48FADF3F-0CF5-4CAB-85B8-7C23D12FE343}">
      <dgm:prSet/>
      <dgm:spPr/>
      <dgm:t>
        <a:bodyPr/>
        <a:lstStyle/>
        <a:p>
          <a:pPr rtl="0"/>
          <a:r>
            <a:rPr lang="en-US" smtClean="0"/>
            <a:t>Resolution over immersion</a:t>
          </a:r>
          <a:endParaRPr lang="en-US"/>
        </a:p>
      </dgm:t>
    </dgm:pt>
    <dgm:pt modelId="{ECB12C0A-234F-4E05-B9DD-E70FDD52758E}" type="parTrans" cxnId="{BF1B640B-407F-4E0A-9C93-0FEAA195F906}">
      <dgm:prSet/>
      <dgm:spPr/>
      <dgm:t>
        <a:bodyPr/>
        <a:lstStyle/>
        <a:p>
          <a:endParaRPr lang="en-US"/>
        </a:p>
      </dgm:t>
    </dgm:pt>
    <dgm:pt modelId="{12B9DEB2-77A3-471D-B786-C1897E43E8DA}" type="sibTrans" cxnId="{BF1B640B-407F-4E0A-9C93-0FEAA195F906}">
      <dgm:prSet/>
      <dgm:spPr/>
      <dgm:t>
        <a:bodyPr/>
        <a:lstStyle/>
        <a:p>
          <a:endParaRPr lang="en-US"/>
        </a:p>
      </dgm:t>
    </dgm:pt>
    <dgm:pt modelId="{53F5A7BB-D204-4D86-B5D5-9519F294F4DC}">
      <dgm:prSet/>
      <dgm:spPr/>
      <dgm:t>
        <a:bodyPr/>
        <a:lstStyle/>
        <a:p>
          <a:pPr rtl="0"/>
          <a:r>
            <a:rPr lang="en-US" smtClean="0"/>
            <a:t>Overview first, zoom and filter, details in demand</a:t>
          </a:r>
          <a:endParaRPr lang="en-US"/>
        </a:p>
      </dgm:t>
    </dgm:pt>
    <dgm:pt modelId="{EC62CCEC-4735-4D84-AA9E-53B3173DACED}" type="parTrans" cxnId="{F4563D76-1E4C-495C-9476-A01819C0C184}">
      <dgm:prSet/>
      <dgm:spPr/>
      <dgm:t>
        <a:bodyPr/>
        <a:lstStyle/>
        <a:p>
          <a:endParaRPr lang="en-US"/>
        </a:p>
      </dgm:t>
    </dgm:pt>
    <dgm:pt modelId="{2B7681C7-AE6C-4370-AD14-A1B1AFA50850}" type="sibTrans" cxnId="{F4563D76-1E4C-495C-9476-A01819C0C184}">
      <dgm:prSet/>
      <dgm:spPr/>
      <dgm:t>
        <a:bodyPr/>
        <a:lstStyle/>
        <a:p>
          <a:endParaRPr lang="en-US"/>
        </a:p>
      </dgm:t>
    </dgm:pt>
    <dgm:pt modelId="{C749EB3D-2B92-4201-96A5-89CBAA0C0E66}">
      <dgm:prSet/>
      <dgm:spPr/>
      <dgm:t>
        <a:bodyPr/>
        <a:lstStyle/>
        <a:p>
          <a:pPr rtl="0"/>
          <a:r>
            <a:rPr lang="en-US" smtClean="0"/>
            <a:t>Function first, form next</a:t>
          </a:r>
          <a:endParaRPr lang="en-US"/>
        </a:p>
      </dgm:t>
    </dgm:pt>
    <dgm:pt modelId="{8DB7EC70-BA4E-458B-A499-E2F09CCDBFF7}" type="parTrans" cxnId="{32646B61-6690-42A4-82C4-DFFD2DF90E98}">
      <dgm:prSet/>
      <dgm:spPr/>
      <dgm:t>
        <a:bodyPr/>
        <a:lstStyle/>
        <a:p>
          <a:endParaRPr lang="en-US"/>
        </a:p>
      </dgm:t>
    </dgm:pt>
    <dgm:pt modelId="{DBFD4865-A349-48D3-B5A1-9DA0EB9FCB13}" type="sibTrans" cxnId="{32646B61-6690-42A4-82C4-DFFD2DF90E98}">
      <dgm:prSet/>
      <dgm:spPr/>
      <dgm:t>
        <a:bodyPr/>
        <a:lstStyle/>
        <a:p>
          <a:endParaRPr lang="en-US"/>
        </a:p>
      </dgm:t>
    </dgm:pt>
    <dgm:pt modelId="{4A043618-FFFC-4599-BD73-D6FBD35C0662}" type="pres">
      <dgm:prSet presAssocID="{6B896D3E-D5EC-4C9B-806A-2E23FA2F95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3C528B-2A91-4950-A6F8-8B2E28D94C1F}" type="pres">
      <dgm:prSet presAssocID="{D7976D02-03F9-4A37-ABAF-25B179124A75}" presName="parentText" presStyleLbl="node1" presStyleIdx="0" presStyleCnt="5" custLinFactNeighborX="12946" custLinFactNeighborY="-64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AC086-9C09-42B3-A91E-67AEF8C7C0BE}" type="pres">
      <dgm:prSet presAssocID="{F82B1B6F-D27D-4D08-823F-23F994AF62EB}" presName="spacer" presStyleCnt="0"/>
      <dgm:spPr/>
    </dgm:pt>
    <dgm:pt modelId="{42FDDA72-FFD9-4F0C-A7AE-B9521A4ABB82}" type="pres">
      <dgm:prSet presAssocID="{AEBA2F42-FC02-450B-A49F-1F1304AB505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89D02-B69F-4239-9631-EC29295F6FE9}" type="pres">
      <dgm:prSet presAssocID="{84F915F4-57E4-469A-A684-8A655DBE9B9C}" presName="spacer" presStyleCnt="0"/>
      <dgm:spPr/>
    </dgm:pt>
    <dgm:pt modelId="{95A7A532-702B-467F-9F7E-995815DEB684}" type="pres">
      <dgm:prSet presAssocID="{48FADF3F-0CF5-4CAB-85B8-7C23D12FE34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FE754-953A-4A7F-9FE0-A364F637BD76}" type="pres">
      <dgm:prSet presAssocID="{12B9DEB2-77A3-471D-B786-C1897E43E8DA}" presName="spacer" presStyleCnt="0"/>
      <dgm:spPr/>
    </dgm:pt>
    <dgm:pt modelId="{05B6AB12-FAD7-4466-B768-1DA32E10C309}" type="pres">
      <dgm:prSet presAssocID="{53F5A7BB-D204-4D86-B5D5-9519F294F4D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B45CE-43E3-4AA7-A821-778FF6866EF2}" type="pres">
      <dgm:prSet presAssocID="{2B7681C7-AE6C-4370-AD14-A1B1AFA50850}" presName="spacer" presStyleCnt="0"/>
      <dgm:spPr/>
    </dgm:pt>
    <dgm:pt modelId="{03A689E1-D40E-4F6C-9714-178800696953}" type="pres">
      <dgm:prSet presAssocID="{C749EB3D-2B92-4201-96A5-89CBAA0C0E6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646B61-6690-42A4-82C4-DFFD2DF90E98}" srcId="{6B896D3E-D5EC-4C9B-806A-2E23FA2F95EE}" destId="{C749EB3D-2B92-4201-96A5-89CBAA0C0E66}" srcOrd="4" destOrd="0" parTransId="{8DB7EC70-BA4E-458B-A499-E2F09CCDBFF7}" sibTransId="{DBFD4865-A349-48D3-B5A1-9DA0EB9FCB13}"/>
    <dgm:cxn modelId="{4140F3F9-995F-4AE2-8371-05A65A21127D}" type="presOf" srcId="{53F5A7BB-D204-4D86-B5D5-9519F294F4DC}" destId="{05B6AB12-FAD7-4466-B768-1DA32E10C309}" srcOrd="0" destOrd="0" presId="urn:microsoft.com/office/officeart/2005/8/layout/vList2"/>
    <dgm:cxn modelId="{D5E298AF-7B7A-4B7E-B01F-F8F2B79E82CA}" type="presOf" srcId="{48FADF3F-0CF5-4CAB-85B8-7C23D12FE343}" destId="{95A7A532-702B-467F-9F7E-995815DEB684}" srcOrd="0" destOrd="0" presId="urn:microsoft.com/office/officeart/2005/8/layout/vList2"/>
    <dgm:cxn modelId="{3746590D-0540-43DE-B032-B3DA1D0B0C49}" srcId="{6B896D3E-D5EC-4C9B-806A-2E23FA2F95EE}" destId="{AEBA2F42-FC02-450B-A49F-1F1304AB5051}" srcOrd="1" destOrd="0" parTransId="{17D7EBBA-4E9A-49B0-8844-17BBEDD5A6AB}" sibTransId="{84F915F4-57E4-469A-A684-8A655DBE9B9C}"/>
    <dgm:cxn modelId="{F4563D76-1E4C-495C-9476-A01819C0C184}" srcId="{6B896D3E-D5EC-4C9B-806A-2E23FA2F95EE}" destId="{53F5A7BB-D204-4D86-B5D5-9519F294F4DC}" srcOrd="3" destOrd="0" parTransId="{EC62CCEC-4735-4D84-AA9E-53B3173DACED}" sibTransId="{2B7681C7-AE6C-4370-AD14-A1B1AFA50850}"/>
    <dgm:cxn modelId="{BF1B640B-407F-4E0A-9C93-0FEAA195F906}" srcId="{6B896D3E-D5EC-4C9B-806A-2E23FA2F95EE}" destId="{48FADF3F-0CF5-4CAB-85B8-7C23D12FE343}" srcOrd="2" destOrd="0" parTransId="{ECB12C0A-234F-4E05-B9DD-E70FDD52758E}" sibTransId="{12B9DEB2-77A3-471D-B786-C1897E43E8DA}"/>
    <dgm:cxn modelId="{76BCF00D-EE8B-4D07-8501-C6996D59ABDF}" type="presOf" srcId="{D7976D02-03F9-4A37-ABAF-25B179124A75}" destId="{783C528B-2A91-4950-A6F8-8B2E28D94C1F}" srcOrd="0" destOrd="0" presId="urn:microsoft.com/office/officeart/2005/8/layout/vList2"/>
    <dgm:cxn modelId="{82D7D9AF-241C-4055-9D82-4290EBDB7B45}" type="presOf" srcId="{6B896D3E-D5EC-4C9B-806A-2E23FA2F95EE}" destId="{4A043618-FFFC-4599-BD73-D6FBD35C0662}" srcOrd="0" destOrd="0" presId="urn:microsoft.com/office/officeart/2005/8/layout/vList2"/>
    <dgm:cxn modelId="{FD3D66D4-8C0C-470B-B93C-FD821F3D24F4}" type="presOf" srcId="{AEBA2F42-FC02-450B-A49F-1F1304AB5051}" destId="{42FDDA72-FFD9-4F0C-A7AE-B9521A4ABB82}" srcOrd="0" destOrd="0" presId="urn:microsoft.com/office/officeart/2005/8/layout/vList2"/>
    <dgm:cxn modelId="{0E364822-C420-4F5F-A50E-192F41E4B928}" type="presOf" srcId="{C749EB3D-2B92-4201-96A5-89CBAA0C0E66}" destId="{03A689E1-D40E-4F6C-9714-178800696953}" srcOrd="0" destOrd="0" presId="urn:microsoft.com/office/officeart/2005/8/layout/vList2"/>
    <dgm:cxn modelId="{29CFCACC-434E-47DC-AE3B-FF4ADC4B477E}" srcId="{6B896D3E-D5EC-4C9B-806A-2E23FA2F95EE}" destId="{D7976D02-03F9-4A37-ABAF-25B179124A75}" srcOrd="0" destOrd="0" parTransId="{2E1D4FBF-0DFD-4E06-A64F-C8C951C6D567}" sibTransId="{F82B1B6F-D27D-4D08-823F-23F994AF62EB}"/>
    <dgm:cxn modelId="{A56CC744-156B-4D9C-8155-A52C63031E0E}" type="presParOf" srcId="{4A043618-FFFC-4599-BD73-D6FBD35C0662}" destId="{783C528B-2A91-4950-A6F8-8B2E28D94C1F}" srcOrd="0" destOrd="0" presId="urn:microsoft.com/office/officeart/2005/8/layout/vList2"/>
    <dgm:cxn modelId="{647BCC35-9ECB-4ADC-A5B2-CDBA047F0075}" type="presParOf" srcId="{4A043618-FFFC-4599-BD73-D6FBD35C0662}" destId="{E46AC086-9C09-42B3-A91E-67AEF8C7C0BE}" srcOrd="1" destOrd="0" presId="urn:microsoft.com/office/officeart/2005/8/layout/vList2"/>
    <dgm:cxn modelId="{0A9FB7D2-C205-4E86-B106-BE7AF9B2957B}" type="presParOf" srcId="{4A043618-FFFC-4599-BD73-D6FBD35C0662}" destId="{42FDDA72-FFD9-4F0C-A7AE-B9521A4ABB82}" srcOrd="2" destOrd="0" presId="urn:microsoft.com/office/officeart/2005/8/layout/vList2"/>
    <dgm:cxn modelId="{D938FB0A-CB9C-49F6-93DC-25D5A573C42E}" type="presParOf" srcId="{4A043618-FFFC-4599-BD73-D6FBD35C0662}" destId="{F9289D02-B69F-4239-9631-EC29295F6FE9}" srcOrd="3" destOrd="0" presId="urn:microsoft.com/office/officeart/2005/8/layout/vList2"/>
    <dgm:cxn modelId="{7F5D2387-7895-4153-BE56-66FD26DB4C5C}" type="presParOf" srcId="{4A043618-FFFC-4599-BD73-D6FBD35C0662}" destId="{95A7A532-702B-467F-9F7E-995815DEB684}" srcOrd="4" destOrd="0" presId="urn:microsoft.com/office/officeart/2005/8/layout/vList2"/>
    <dgm:cxn modelId="{DA28065C-D963-4CE4-80AE-BFBC6E9C51DF}" type="presParOf" srcId="{4A043618-FFFC-4599-BD73-D6FBD35C0662}" destId="{7B6FE754-953A-4A7F-9FE0-A364F637BD76}" srcOrd="5" destOrd="0" presId="urn:microsoft.com/office/officeart/2005/8/layout/vList2"/>
    <dgm:cxn modelId="{9322DDBF-B56F-48FE-94CE-E424F9606F39}" type="presParOf" srcId="{4A043618-FFFC-4599-BD73-D6FBD35C0662}" destId="{05B6AB12-FAD7-4466-B768-1DA32E10C309}" srcOrd="6" destOrd="0" presId="urn:microsoft.com/office/officeart/2005/8/layout/vList2"/>
    <dgm:cxn modelId="{0EB5C56D-D8A0-4D34-B7A5-EE490406F2DF}" type="presParOf" srcId="{4A043618-FFFC-4599-BD73-D6FBD35C0662}" destId="{829B45CE-43E3-4AA7-A821-778FF6866EF2}" srcOrd="7" destOrd="0" presId="urn:microsoft.com/office/officeart/2005/8/layout/vList2"/>
    <dgm:cxn modelId="{95D195B3-CBFE-4520-BB3F-93C3F5A3036F}" type="presParOf" srcId="{4A043618-FFFC-4599-BD73-D6FBD35C0662}" destId="{03A689E1-D40E-4F6C-9714-1788006969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896D3E-D5EC-4C9B-806A-2E23FA2F95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976D02-03F9-4A37-ABAF-25B179124A75}">
      <dgm:prSet/>
      <dgm:spPr/>
      <dgm:t>
        <a:bodyPr/>
        <a:lstStyle/>
        <a:p>
          <a:pPr rtl="0"/>
          <a:r>
            <a:rPr lang="en-US" smtClean="0"/>
            <a:t>No unjustified 2D</a:t>
          </a:r>
          <a:endParaRPr lang="en-US"/>
        </a:p>
      </dgm:t>
    </dgm:pt>
    <dgm:pt modelId="{2E1D4FBF-0DFD-4E06-A64F-C8C951C6D567}" type="parTrans" cxnId="{29CFCACC-434E-47DC-AE3B-FF4ADC4B477E}">
      <dgm:prSet/>
      <dgm:spPr/>
      <dgm:t>
        <a:bodyPr/>
        <a:lstStyle/>
        <a:p>
          <a:endParaRPr lang="en-US"/>
        </a:p>
      </dgm:t>
    </dgm:pt>
    <dgm:pt modelId="{F82B1B6F-D27D-4D08-823F-23F994AF62EB}" type="sibTrans" cxnId="{29CFCACC-434E-47DC-AE3B-FF4ADC4B477E}">
      <dgm:prSet/>
      <dgm:spPr/>
      <dgm:t>
        <a:bodyPr/>
        <a:lstStyle/>
        <a:p>
          <a:endParaRPr lang="en-US"/>
        </a:p>
      </dgm:t>
    </dgm:pt>
    <dgm:pt modelId="{AEBA2F42-FC02-450B-A49F-1F1304AB5051}">
      <dgm:prSet/>
      <dgm:spPr/>
      <dgm:t>
        <a:bodyPr/>
        <a:lstStyle/>
        <a:p>
          <a:pPr rtl="0"/>
          <a:r>
            <a:rPr lang="en-US" smtClean="0"/>
            <a:t>Eyes beat memory</a:t>
          </a:r>
          <a:endParaRPr lang="en-US"/>
        </a:p>
      </dgm:t>
    </dgm:pt>
    <dgm:pt modelId="{17D7EBBA-4E9A-49B0-8844-17BBEDD5A6AB}" type="parTrans" cxnId="{3746590D-0540-43DE-B032-B3DA1D0B0C49}">
      <dgm:prSet/>
      <dgm:spPr/>
      <dgm:t>
        <a:bodyPr/>
        <a:lstStyle/>
        <a:p>
          <a:endParaRPr lang="en-US"/>
        </a:p>
      </dgm:t>
    </dgm:pt>
    <dgm:pt modelId="{84F915F4-57E4-469A-A684-8A655DBE9B9C}" type="sibTrans" cxnId="{3746590D-0540-43DE-B032-B3DA1D0B0C49}">
      <dgm:prSet/>
      <dgm:spPr/>
      <dgm:t>
        <a:bodyPr/>
        <a:lstStyle/>
        <a:p>
          <a:endParaRPr lang="en-US"/>
        </a:p>
      </dgm:t>
    </dgm:pt>
    <dgm:pt modelId="{48FADF3F-0CF5-4CAB-85B8-7C23D12FE343}">
      <dgm:prSet/>
      <dgm:spPr/>
      <dgm:t>
        <a:bodyPr/>
        <a:lstStyle/>
        <a:p>
          <a:pPr rtl="0"/>
          <a:r>
            <a:rPr lang="en-US" smtClean="0"/>
            <a:t>Resolution over immersion</a:t>
          </a:r>
          <a:endParaRPr lang="en-US"/>
        </a:p>
      </dgm:t>
    </dgm:pt>
    <dgm:pt modelId="{ECB12C0A-234F-4E05-B9DD-E70FDD52758E}" type="parTrans" cxnId="{BF1B640B-407F-4E0A-9C93-0FEAA195F906}">
      <dgm:prSet/>
      <dgm:spPr/>
      <dgm:t>
        <a:bodyPr/>
        <a:lstStyle/>
        <a:p>
          <a:endParaRPr lang="en-US"/>
        </a:p>
      </dgm:t>
    </dgm:pt>
    <dgm:pt modelId="{12B9DEB2-77A3-471D-B786-C1897E43E8DA}" type="sibTrans" cxnId="{BF1B640B-407F-4E0A-9C93-0FEAA195F906}">
      <dgm:prSet/>
      <dgm:spPr/>
      <dgm:t>
        <a:bodyPr/>
        <a:lstStyle/>
        <a:p>
          <a:endParaRPr lang="en-US"/>
        </a:p>
      </dgm:t>
    </dgm:pt>
    <dgm:pt modelId="{53F5A7BB-D204-4D86-B5D5-9519F294F4DC}">
      <dgm:prSet/>
      <dgm:spPr/>
      <dgm:t>
        <a:bodyPr/>
        <a:lstStyle/>
        <a:p>
          <a:pPr rtl="0"/>
          <a:r>
            <a:rPr lang="en-US" smtClean="0"/>
            <a:t>Overview first, zoom and filter, details in demand</a:t>
          </a:r>
          <a:endParaRPr lang="en-US"/>
        </a:p>
      </dgm:t>
    </dgm:pt>
    <dgm:pt modelId="{EC62CCEC-4735-4D84-AA9E-53B3173DACED}" type="parTrans" cxnId="{F4563D76-1E4C-495C-9476-A01819C0C184}">
      <dgm:prSet/>
      <dgm:spPr/>
      <dgm:t>
        <a:bodyPr/>
        <a:lstStyle/>
        <a:p>
          <a:endParaRPr lang="en-US"/>
        </a:p>
      </dgm:t>
    </dgm:pt>
    <dgm:pt modelId="{2B7681C7-AE6C-4370-AD14-A1B1AFA50850}" type="sibTrans" cxnId="{F4563D76-1E4C-495C-9476-A01819C0C184}">
      <dgm:prSet/>
      <dgm:spPr/>
      <dgm:t>
        <a:bodyPr/>
        <a:lstStyle/>
        <a:p>
          <a:endParaRPr lang="en-US"/>
        </a:p>
      </dgm:t>
    </dgm:pt>
    <dgm:pt modelId="{C749EB3D-2B92-4201-96A5-89CBAA0C0E66}">
      <dgm:prSet/>
      <dgm:spPr/>
      <dgm:t>
        <a:bodyPr/>
        <a:lstStyle/>
        <a:p>
          <a:pPr rtl="0"/>
          <a:r>
            <a:rPr lang="en-US" smtClean="0"/>
            <a:t>Function first, form next</a:t>
          </a:r>
          <a:endParaRPr lang="en-US"/>
        </a:p>
      </dgm:t>
    </dgm:pt>
    <dgm:pt modelId="{8DB7EC70-BA4E-458B-A499-E2F09CCDBFF7}" type="parTrans" cxnId="{32646B61-6690-42A4-82C4-DFFD2DF90E98}">
      <dgm:prSet/>
      <dgm:spPr/>
      <dgm:t>
        <a:bodyPr/>
        <a:lstStyle/>
        <a:p>
          <a:endParaRPr lang="en-US"/>
        </a:p>
      </dgm:t>
    </dgm:pt>
    <dgm:pt modelId="{DBFD4865-A349-48D3-B5A1-9DA0EB9FCB13}" type="sibTrans" cxnId="{32646B61-6690-42A4-82C4-DFFD2DF90E98}">
      <dgm:prSet/>
      <dgm:spPr/>
      <dgm:t>
        <a:bodyPr/>
        <a:lstStyle/>
        <a:p>
          <a:endParaRPr lang="en-US"/>
        </a:p>
      </dgm:t>
    </dgm:pt>
    <dgm:pt modelId="{4A043618-FFFC-4599-BD73-D6FBD35C0662}" type="pres">
      <dgm:prSet presAssocID="{6B896D3E-D5EC-4C9B-806A-2E23FA2F95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3C528B-2A91-4950-A6F8-8B2E28D94C1F}" type="pres">
      <dgm:prSet presAssocID="{D7976D02-03F9-4A37-ABAF-25B179124A75}" presName="parentText" presStyleLbl="node1" presStyleIdx="0" presStyleCnt="5" custLinFactNeighborX="12946" custLinFactNeighborY="-64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AC086-9C09-42B3-A91E-67AEF8C7C0BE}" type="pres">
      <dgm:prSet presAssocID="{F82B1B6F-D27D-4D08-823F-23F994AF62EB}" presName="spacer" presStyleCnt="0"/>
      <dgm:spPr/>
    </dgm:pt>
    <dgm:pt modelId="{42FDDA72-FFD9-4F0C-A7AE-B9521A4ABB82}" type="pres">
      <dgm:prSet presAssocID="{AEBA2F42-FC02-450B-A49F-1F1304AB505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89D02-B69F-4239-9631-EC29295F6FE9}" type="pres">
      <dgm:prSet presAssocID="{84F915F4-57E4-469A-A684-8A655DBE9B9C}" presName="spacer" presStyleCnt="0"/>
      <dgm:spPr/>
    </dgm:pt>
    <dgm:pt modelId="{95A7A532-702B-467F-9F7E-995815DEB684}" type="pres">
      <dgm:prSet presAssocID="{48FADF3F-0CF5-4CAB-85B8-7C23D12FE34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FE754-953A-4A7F-9FE0-A364F637BD76}" type="pres">
      <dgm:prSet presAssocID="{12B9DEB2-77A3-471D-B786-C1897E43E8DA}" presName="spacer" presStyleCnt="0"/>
      <dgm:spPr/>
    </dgm:pt>
    <dgm:pt modelId="{05B6AB12-FAD7-4466-B768-1DA32E10C309}" type="pres">
      <dgm:prSet presAssocID="{53F5A7BB-D204-4D86-B5D5-9519F294F4D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B45CE-43E3-4AA7-A821-778FF6866EF2}" type="pres">
      <dgm:prSet presAssocID="{2B7681C7-AE6C-4370-AD14-A1B1AFA50850}" presName="spacer" presStyleCnt="0"/>
      <dgm:spPr/>
    </dgm:pt>
    <dgm:pt modelId="{03A689E1-D40E-4F6C-9714-178800696953}" type="pres">
      <dgm:prSet presAssocID="{C749EB3D-2B92-4201-96A5-89CBAA0C0E6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646B61-6690-42A4-82C4-DFFD2DF90E98}" srcId="{6B896D3E-D5EC-4C9B-806A-2E23FA2F95EE}" destId="{C749EB3D-2B92-4201-96A5-89CBAA0C0E66}" srcOrd="4" destOrd="0" parTransId="{8DB7EC70-BA4E-458B-A499-E2F09CCDBFF7}" sibTransId="{DBFD4865-A349-48D3-B5A1-9DA0EB9FCB13}"/>
    <dgm:cxn modelId="{4140F3F9-995F-4AE2-8371-05A65A21127D}" type="presOf" srcId="{53F5A7BB-D204-4D86-B5D5-9519F294F4DC}" destId="{05B6AB12-FAD7-4466-B768-1DA32E10C309}" srcOrd="0" destOrd="0" presId="urn:microsoft.com/office/officeart/2005/8/layout/vList2"/>
    <dgm:cxn modelId="{D5E298AF-7B7A-4B7E-B01F-F8F2B79E82CA}" type="presOf" srcId="{48FADF3F-0CF5-4CAB-85B8-7C23D12FE343}" destId="{95A7A532-702B-467F-9F7E-995815DEB684}" srcOrd="0" destOrd="0" presId="urn:microsoft.com/office/officeart/2005/8/layout/vList2"/>
    <dgm:cxn modelId="{3746590D-0540-43DE-B032-B3DA1D0B0C49}" srcId="{6B896D3E-D5EC-4C9B-806A-2E23FA2F95EE}" destId="{AEBA2F42-FC02-450B-A49F-1F1304AB5051}" srcOrd="1" destOrd="0" parTransId="{17D7EBBA-4E9A-49B0-8844-17BBEDD5A6AB}" sibTransId="{84F915F4-57E4-469A-A684-8A655DBE9B9C}"/>
    <dgm:cxn modelId="{F4563D76-1E4C-495C-9476-A01819C0C184}" srcId="{6B896D3E-D5EC-4C9B-806A-2E23FA2F95EE}" destId="{53F5A7BB-D204-4D86-B5D5-9519F294F4DC}" srcOrd="3" destOrd="0" parTransId="{EC62CCEC-4735-4D84-AA9E-53B3173DACED}" sibTransId="{2B7681C7-AE6C-4370-AD14-A1B1AFA50850}"/>
    <dgm:cxn modelId="{BF1B640B-407F-4E0A-9C93-0FEAA195F906}" srcId="{6B896D3E-D5EC-4C9B-806A-2E23FA2F95EE}" destId="{48FADF3F-0CF5-4CAB-85B8-7C23D12FE343}" srcOrd="2" destOrd="0" parTransId="{ECB12C0A-234F-4E05-B9DD-E70FDD52758E}" sibTransId="{12B9DEB2-77A3-471D-B786-C1897E43E8DA}"/>
    <dgm:cxn modelId="{76BCF00D-EE8B-4D07-8501-C6996D59ABDF}" type="presOf" srcId="{D7976D02-03F9-4A37-ABAF-25B179124A75}" destId="{783C528B-2A91-4950-A6F8-8B2E28D94C1F}" srcOrd="0" destOrd="0" presId="urn:microsoft.com/office/officeart/2005/8/layout/vList2"/>
    <dgm:cxn modelId="{82D7D9AF-241C-4055-9D82-4290EBDB7B45}" type="presOf" srcId="{6B896D3E-D5EC-4C9B-806A-2E23FA2F95EE}" destId="{4A043618-FFFC-4599-BD73-D6FBD35C0662}" srcOrd="0" destOrd="0" presId="urn:microsoft.com/office/officeart/2005/8/layout/vList2"/>
    <dgm:cxn modelId="{FD3D66D4-8C0C-470B-B93C-FD821F3D24F4}" type="presOf" srcId="{AEBA2F42-FC02-450B-A49F-1F1304AB5051}" destId="{42FDDA72-FFD9-4F0C-A7AE-B9521A4ABB82}" srcOrd="0" destOrd="0" presId="urn:microsoft.com/office/officeart/2005/8/layout/vList2"/>
    <dgm:cxn modelId="{0E364822-C420-4F5F-A50E-192F41E4B928}" type="presOf" srcId="{C749EB3D-2B92-4201-96A5-89CBAA0C0E66}" destId="{03A689E1-D40E-4F6C-9714-178800696953}" srcOrd="0" destOrd="0" presId="urn:microsoft.com/office/officeart/2005/8/layout/vList2"/>
    <dgm:cxn modelId="{29CFCACC-434E-47DC-AE3B-FF4ADC4B477E}" srcId="{6B896D3E-D5EC-4C9B-806A-2E23FA2F95EE}" destId="{D7976D02-03F9-4A37-ABAF-25B179124A75}" srcOrd="0" destOrd="0" parTransId="{2E1D4FBF-0DFD-4E06-A64F-C8C951C6D567}" sibTransId="{F82B1B6F-D27D-4D08-823F-23F994AF62EB}"/>
    <dgm:cxn modelId="{A56CC744-156B-4D9C-8155-A52C63031E0E}" type="presParOf" srcId="{4A043618-FFFC-4599-BD73-D6FBD35C0662}" destId="{783C528B-2A91-4950-A6F8-8B2E28D94C1F}" srcOrd="0" destOrd="0" presId="urn:microsoft.com/office/officeart/2005/8/layout/vList2"/>
    <dgm:cxn modelId="{647BCC35-9ECB-4ADC-A5B2-CDBA047F0075}" type="presParOf" srcId="{4A043618-FFFC-4599-BD73-D6FBD35C0662}" destId="{E46AC086-9C09-42B3-A91E-67AEF8C7C0BE}" srcOrd="1" destOrd="0" presId="urn:microsoft.com/office/officeart/2005/8/layout/vList2"/>
    <dgm:cxn modelId="{0A9FB7D2-C205-4E86-B106-BE7AF9B2957B}" type="presParOf" srcId="{4A043618-FFFC-4599-BD73-D6FBD35C0662}" destId="{42FDDA72-FFD9-4F0C-A7AE-B9521A4ABB82}" srcOrd="2" destOrd="0" presId="urn:microsoft.com/office/officeart/2005/8/layout/vList2"/>
    <dgm:cxn modelId="{D938FB0A-CB9C-49F6-93DC-25D5A573C42E}" type="presParOf" srcId="{4A043618-FFFC-4599-BD73-D6FBD35C0662}" destId="{F9289D02-B69F-4239-9631-EC29295F6FE9}" srcOrd="3" destOrd="0" presId="urn:microsoft.com/office/officeart/2005/8/layout/vList2"/>
    <dgm:cxn modelId="{7F5D2387-7895-4153-BE56-66FD26DB4C5C}" type="presParOf" srcId="{4A043618-FFFC-4599-BD73-D6FBD35C0662}" destId="{95A7A532-702B-467F-9F7E-995815DEB684}" srcOrd="4" destOrd="0" presId="urn:microsoft.com/office/officeart/2005/8/layout/vList2"/>
    <dgm:cxn modelId="{DA28065C-D963-4CE4-80AE-BFBC6E9C51DF}" type="presParOf" srcId="{4A043618-FFFC-4599-BD73-D6FBD35C0662}" destId="{7B6FE754-953A-4A7F-9FE0-A364F637BD76}" srcOrd="5" destOrd="0" presId="urn:microsoft.com/office/officeart/2005/8/layout/vList2"/>
    <dgm:cxn modelId="{9322DDBF-B56F-48FE-94CE-E424F9606F39}" type="presParOf" srcId="{4A043618-FFFC-4599-BD73-D6FBD35C0662}" destId="{05B6AB12-FAD7-4466-B768-1DA32E10C309}" srcOrd="6" destOrd="0" presId="urn:microsoft.com/office/officeart/2005/8/layout/vList2"/>
    <dgm:cxn modelId="{0EB5C56D-D8A0-4D34-B7A5-EE490406F2DF}" type="presParOf" srcId="{4A043618-FFFC-4599-BD73-D6FBD35C0662}" destId="{829B45CE-43E3-4AA7-A821-778FF6866EF2}" srcOrd="7" destOrd="0" presId="urn:microsoft.com/office/officeart/2005/8/layout/vList2"/>
    <dgm:cxn modelId="{95D195B3-CBFE-4520-BB3F-93C3F5A3036F}" type="presParOf" srcId="{4A043618-FFFC-4599-BD73-D6FBD35C0662}" destId="{03A689E1-D40E-4F6C-9714-1788006969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AA5F9-9C94-4BD8-81BE-258F456FA009}">
      <dsp:nvSpPr>
        <dsp:cNvPr id="0" name=""/>
        <dsp:cNvSpPr/>
      </dsp:nvSpPr>
      <dsp:spPr>
        <a:xfrm>
          <a:off x="2455154" y="2897326"/>
          <a:ext cx="3488776" cy="2153602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48870-26A3-4ACD-99FB-3C42E6D45897}">
      <dsp:nvSpPr>
        <dsp:cNvPr id="0" name=""/>
        <dsp:cNvSpPr/>
      </dsp:nvSpPr>
      <dsp:spPr>
        <a:xfrm>
          <a:off x="4523998" y="2506"/>
          <a:ext cx="3488776" cy="2153602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F281C-3DFE-45EC-ACEE-30B8B44CA4DD}">
      <dsp:nvSpPr>
        <dsp:cNvPr id="0" name=""/>
        <dsp:cNvSpPr/>
      </dsp:nvSpPr>
      <dsp:spPr>
        <a:xfrm>
          <a:off x="386310" y="2506"/>
          <a:ext cx="3488776" cy="2153602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DC96E-6E7A-461C-9511-C194270BAF55}">
      <dsp:nvSpPr>
        <dsp:cNvPr id="0" name=""/>
        <dsp:cNvSpPr/>
      </dsp:nvSpPr>
      <dsp:spPr>
        <a:xfrm>
          <a:off x="115224" y="2143515"/>
          <a:ext cx="3481632" cy="368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0" rIns="41910" bIns="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15224" y="2143515"/>
        <a:ext cx="3481632" cy="368505"/>
      </dsp:txXfrm>
    </dsp:sp>
    <dsp:sp modelId="{875CBD85-F6DF-4ECC-9BE3-35E33C1B539A}">
      <dsp:nvSpPr>
        <dsp:cNvPr id="0" name=""/>
        <dsp:cNvSpPr/>
      </dsp:nvSpPr>
      <dsp:spPr>
        <a:xfrm>
          <a:off x="115224" y="280586"/>
          <a:ext cx="3487648" cy="2240754"/>
        </a:xfrm>
        <a:prstGeom prst="rect">
          <a:avLst/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AFEA8-8B4E-4D9D-8792-78016AD33A49}">
      <dsp:nvSpPr>
        <dsp:cNvPr id="0" name=""/>
        <dsp:cNvSpPr/>
      </dsp:nvSpPr>
      <dsp:spPr>
        <a:xfrm>
          <a:off x="4252912" y="2143515"/>
          <a:ext cx="3481632" cy="368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0" rIns="41910" bIns="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4252912" y="2143515"/>
        <a:ext cx="3481632" cy="368505"/>
      </dsp:txXfrm>
    </dsp:sp>
    <dsp:sp modelId="{6081222A-4382-4742-A48A-7B8A9DFB4DF1}">
      <dsp:nvSpPr>
        <dsp:cNvPr id="0" name=""/>
        <dsp:cNvSpPr/>
      </dsp:nvSpPr>
      <dsp:spPr>
        <a:xfrm>
          <a:off x="4252912" y="280586"/>
          <a:ext cx="3487648" cy="2240754"/>
        </a:xfrm>
        <a:prstGeom prst="rect">
          <a:avLst/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3E554-0191-4A99-8A1A-3C57E87F8F40}">
      <dsp:nvSpPr>
        <dsp:cNvPr id="0" name=""/>
        <dsp:cNvSpPr/>
      </dsp:nvSpPr>
      <dsp:spPr>
        <a:xfrm>
          <a:off x="2184068" y="5038335"/>
          <a:ext cx="3481632" cy="368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0" rIns="41910" bIns="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184068" y="5038335"/>
        <a:ext cx="3481632" cy="368505"/>
      </dsp:txXfrm>
    </dsp:sp>
    <dsp:sp modelId="{5FFB8173-09C1-498A-8C4C-D3246E4CCECD}">
      <dsp:nvSpPr>
        <dsp:cNvPr id="0" name=""/>
        <dsp:cNvSpPr/>
      </dsp:nvSpPr>
      <dsp:spPr>
        <a:xfrm>
          <a:off x="2184068" y="3175405"/>
          <a:ext cx="3487648" cy="2240754"/>
        </a:xfrm>
        <a:prstGeom prst="rect">
          <a:avLst/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C528B-2A91-4950-A6F8-8B2E28D94C1F}">
      <dsp:nvSpPr>
        <dsp:cNvPr id="0" name=""/>
        <dsp:cNvSpPr/>
      </dsp:nvSpPr>
      <dsp:spPr>
        <a:xfrm>
          <a:off x="0" y="1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No unjustified 2D</a:t>
          </a:r>
          <a:endParaRPr lang="en-US" sz="2700" kern="1200"/>
        </a:p>
      </dsp:txBody>
      <dsp:txXfrm>
        <a:off x="31613" y="31614"/>
        <a:ext cx="7894943" cy="584369"/>
      </dsp:txXfrm>
    </dsp:sp>
    <dsp:sp modelId="{42FDDA72-FFD9-4F0C-A7AE-B9521A4ABB82}">
      <dsp:nvSpPr>
        <dsp:cNvPr id="0" name=""/>
        <dsp:cNvSpPr/>
      </dsp:nvSpPr>
      <dsp:spPr>
        <a:xfrm>
          <a:off x="0" y="775490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Eyes beat memory</a:t>
          </a:r>
          <a:endParaRPr lang="en-US" sz="2700" kern="1200"/>
        </a:p>
      </dsp:txBody>
      <dsp:txXfrm>
        <a:off x="31613" y="807103"/>
        <a:ext cx="7894943" cy="584369"/>
      </dsp:txXfrm>
    </dsp:sp>
    <dsp:sp modelId="{95A7A532-702B-467F-9F7E-995815DEB684}">
      <dsp:nvSpPr>
        <dsp:cNvPr id="0" name=""/>
        <dsp:cNvSpPr/>
      </dsp:nvSpPr>
      <dsp:spPr>
        <a:xfrm>
          <a:off x="0" y="1500846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Resolution over immersion</a:t>
          </a:r>
          <a:endParaRPr lang="en-US" sz="2700" kern="1200"/>
        </a:p>
      </dsp:txBody>
      <dsp:txXfrm>
        <a:off x="31613" y="1532459"/>
        <a:ext cx="7894943" cy="584369"/>
      </dsp:txXfrm>
    </dsp:sp>
    <dsp:sp modelId="{05B6AB12-FAD7-4466-B768-1DA32E10C309}">
      <dsp:nvSpPr>
        <dsp:cNvPr id="0" name=""/>
        <dsp:cNvSpPr/>
      </dsp:nvSpPr>
      <dsp:spPr>
        <a:xfrm>
          <a:off x="0" y="2226201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Overview first, zoom and filter, details in demand</a:t>
          </a:r>
          <a:endParaRPr lang="en-US" sz="2700" kern="1200"/>
        </a:p>
      </dsp:txBody>
      <dsp:txXfrm>
        <a:off x="31613" y="2257814"/>
        <a:ext cx="7894943" cy="584369"/>
      </dsp:txXfrm>
    </dsp:sp>
    <dsp:sp modelId="{03A689E1-D40E-4F6C-9714-178800696953}">
      <dsp:nvSpPr>
        <dsp:cNvPr id="0" name=""/>
        <dsp:cNvSpPr/>
      </dsp:nvSpPr>
      <dsp:spPr>
        <a:xfrm>
          <a:off x="0" y="2951556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Function first, form next</a:t>
          </a:r>
          <a:endParaRPr lang="en-US" sz="2700" kern="1200"/>
        </a:p>
      </dsp:txBody>
      <dsp:txXfrm>
        <a:off x="31613" y="2983169"/>
        <a:ext cx="7894943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C528B-2A91-4950-A6F8-8B2E28D94C1F}">
      <dsp:nvSpPr>
        <dsp:cNvPr id="0" name=""/>
        <dsp:cNvSpPr/>
      </dsp:nvSpPr>
      <dsp:spPr>
        <a:xfrm>
          <a:off x="0" y="1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No unjustified 2D</a:t>
          </a:r>
          <a:endParaRPr lang="en-US" sz="2700" kern="1200"/>
        </a:p>
      </dsp:txBody>
      <dsp:txXfrm>
        <a:off x="31613" y="31614"/>
        <a:ext cx="7894943" cy="584369"/>
      </dsp:txXfrm>
    </dsp:sp>
    <dsp:sp modelId="{42FDDA72-FFD9-4F0C-A7AE-B9521A4ABB82}">
      <dsp:nvSpPr>
        <dsp:cNvPr id="0" name=""/>
        <dsp:cNvSpPr/>
      </dsp:nvSpPr>
      <dsp:spPr>
        <a:xfrm>
          <a:off x="0" y="775490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Eyes beat memory</a:t>
          </a:r>
          <a:endParaRPr lang="en-US" sz="2700" kern="1200"/>
        </a:p>
      </dsp:txBody>
      <dsp:txXfrm>
        <a:off x="31613" y="807103"/>
        <a:ext cx="7894943" cy="584369"/>
      </dsp:txXfrm>
    </dsp:sp>
    <dsp:sp modelId="{95A7A532-702B-467F-9F7E-995815DEB684}">
      <dsp:nvSpPr>
        <dsp:cNvPr id="0" name=""/>
        <dsp:cNvSpPr/>
      </dsp:nvSpPr>
      <dsp:spPr>
        <a:xfrm>
          <a:off x="0" y="1500846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Resolution over immersion</a:t>
          </a:r>
          <a:endParaRPr lang="en-US" sz="2700" kern="1200"/>
        </a:p>
      </dsp:txBody>
      <dsp:txXfrm>
        <a:off x="31613" y="1532459"/>
        <a:ext cx="7894943" cy="584369"/>
      </dsp:txXfrm>
    </dsp:sp>
    <dsp:sp modelId="{05B6AB12-FAD7-4466-B768-1DA32E10C309}">
      <dsp:nvSpPr>
        <dsp:cNvPr id="0" name=""/>
        <dsp:cNvSpPr/>
      </dsp:nvSpPr>
      <dsp:spPr>
        <a:xfrm>
          <a:off x="0" y="2226201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Overview first, zoom and filter, details in demand</a:t>
          </a:r>
          <a:endParaRPr lang="en-US" sz="2700" kern="1200"/>
        </a:p>
      </dsp:txBody>
      <dsp:txXfrm>
        <a:off x="31613" y="2257814"/>
        <a:ext cx="7894943" cy="584369"/>
      </dsp:txXfrm>
    </dsp:sp>
    <dsp:sp modelId="{03A689E1-D40E-4F6C-9714-178800696953}">
      <dsp:nvSpPr>
        <dsp:cNvPr id="0" name=""/>
        <dsp:cNvSpPr/>
      </dsp:nvSpPr>
      <dsp:spPr>
        <a:xfrm>
          <a:off x="0" y="2951556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Function first, form next</a:t>
          </a:r>
          <a:endParaRPr lang="en-US" sz="2700" kern="1200"/>
        </a:p>
      </dsp:txBody>
      <dsp:txXfrm>
        <a:off x="31613" y="2983169"/>
        <a:ext cx="7894943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C528B-2A91-4950-A6F8-8B2E28D94C1F}">
      <dsp:nvSpPr>
        <dsp:cNvPr id="0" name=""/>
        <dsp:cNvSpPr/>
      </dsp:nvSpPr>
      <dsp:spPr>
        <a:xfrm>
          <a:off x="0" y="1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No unjustified 2D</a:t>
          </a:r>
          <a:endParaRPr lang="en-US" sz="2700" kern="1200"/>
        </a:p>
      </dsp:txBody>
      <dsp:txXfrm>
        <a:off x="31613" y="31614"/>
        <a:ext cx="7894943" cy="584369"/>
      </dsp:txXfrm>
    </dsp:sp>
    <dsp:sp modelId="{42FDDA72-FFD9-4F0C-A7AE-B9521A4ABB82}">
      <dsp:nvSpPr>
        <dsp:cNvPr id="0" name=""/>
        <dsp:cNvSpPr/>
      </dsp:nvSpPr>
      <dsp:spPr>
        <a:xfrm>
          <a:off x="0" y="775490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Eyes beat memory</a:t>
          </a:r>
          <a:endParaRPr lang="en-US" sz="2700" kern="1200"/>
        </a:p>
      </dsp:txBody>
      <dsp:txXfrm>
        <a:off x="31613" y="807103"/>
        <a:ext cx="7894943" cy="584369"/>
      </dsp:txXfrm>
    </dsp:sp>
    <dsp:sp modelId="{95A7A532-702B-467F-9F7E-995815DEB684}">
      <dsp:nvSpPr>
        <dsp:cNvPr id="0" name=""/>
        <dsp:cNvSpPr/>
      </dsp:nvSpPr>
      <dsp:spPr>
        <a:xfrm>
          <a:off x="0" y="1500846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Resolution over immersion</a:t>
          </a:r>
          <a:endParaRPr lang="en-US" sz="2700" kern="1200"/>
        </a:p>
      </dsp:txBody>
      <dsp:txXfrm>
        <a:off x="31613" y="1532459"/>
        <a:ext cx="7894943" cy="584369"/>
      </dsp:txXfrm>
    </dsp:sp>
    <dsp:sp modelId="{05B6AB12-FAD7-4466-B768-1DA32E10C309}">
      <dsp:nvSpPr>
        <dsp:cNvPr id="0" name=""/>
        <dsp:cNvSpPr/>
      </dsp:nvSpPr>
      <dsp:spPr>
        <a:xfrm>
          <a:off x="0" y="2226201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Overview first, zoom and filter, details in demand</a:t>
          </a:r>
          <a:endParaRPr lang="en-US" sz="2700" kern="1200"/>
        </a:p>
      </dsp:txBody>
      <dsp:txXfrm>
        <a:off x="31613" y="2257814"/>
        <a:ext cx="7894943" cy="584369"/>
      </dsp:txXfrm>
    </dsp:sp>
    <dsp:sp modelId="{03A689E1-D40E-4F6C-9714-178800696953}">
      <dsp:nvSpPr>
        <dsp:cNvPr id="0" name=""/>
        <dsp:cNvSpPr/>
      </dsp:nvSpPr>
      <dsp:spPr>
        <a:xfrm>
          <a:off x="0" y="2951556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Function first, form next</a:t>
          </a:r>
          <a:endParaRPr lang="en-US" sz="2700" kern="1200"/>
        </a:p>
      </dsp:txBody>
      <dsp:txXfrm>
        <a:off x="31613" y="2983169"/>
        <a:ext cx="7894943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3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4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17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9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01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5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6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8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2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6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9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0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8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5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3935" y="-438906"/>
            <a:ext cx="8574622" cy="261619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Bahnschrift" panose="020B0502040204020203" pitchFamily="34" charset="0"/>
              </a:rPr>
              <a:t>BOOK VISUALIZATION ON GOODREADS DATASET</a:t>
            </a:r>
            <a:endParaRPr lang="en-US" sz="4800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6783" y="3367002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12S17017   Yolanda </a:t>
            </a:r>
            <a:r>
              <a:rPr lang="en-US" dirty="0" err="1" smtClean="0"/>
              <a:t>Manurung</a:t>
            </a:r>
            <a:endParaRPr lang="en-US" dirty="0" smtClean="0"/>
          </a:p>
          <a:p>
            <a:pPr algn="l"/>
            <a:r>
              <a:rPr lang="en-US" dirty="0" smtClean="0"/>
              <a:t>12S17027  Stela </a:t>
            </a:r>
            <a:r>
              <a:rPr lang="en-US" dirty="0" err="1" smtClean="0"/>
              <a:t>Sitinjak</a:t>
            </a:r>
            <a:endParaRPr lang="en-US" dirty="0" smtClean="0"/>
          </a:p>
          <a:p>
            <a:pPr algn="l"/>
            <a:r>
              <a:rPr lang="en-US" dirty="0" smtClean="0"/>
              <a:t>12S17059  </a:t>
            </a:r>
            <a:r>
              <a:rPr lang="en-US" dirty="0" err="1" smtClean="0"/>
              <a:t>Ekis</a:t>
            </a:r>
            <a:r>
              <a:rPr lang="en-US" dirty="0" smtClean="0"/>
              <a:t> Naomi Lasma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342" y="14382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SemiLight" panose="020B0502040204020203" pitchFamily="34" charset="0"/>
              </a:rPr>
              <a:t>IDIOM II</a:t>
            </a:r>
            <a:br>
              <a:rPr lang="en-US" dirty="0" smtClean="0">
                <a:latin typeface="Bahnschrift SemiLight" panose="020B0502040204020203" pitchFamily="34" charset="0"/>
              </a:rPr>
            </a:br>
            <a:r>
              <a:rPr lang="en-US" dirty="0" smtClean="0">
                <a:latin typeface="Bahnschrift SemiLight" panose="020B0502040204020203" pitchFamily="34" charset="0"/>
              </a:rPr>
              <a:t>Top N Popular Book By Rating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142550" y="2079172"/>
            <a:ext cx="9839117" cy="3845916"/>
            <a:chOff x="4705640" y="2209800"/>
            <a:chExt cx="9839117" cy="3845916"/>
          </a:xfrm>
        </p:grpSpPr>
        <p:grpSp>
          <p:nvGrpSpPr>
            <p:cNvPr id="34" name="Group 33"/>
            <p:cNvGrpSpPr/>
            <p:nvPr/>
          </p:nvGrpSpPr>
          <p:grpSpPr>
            <a:xfrm>
              <a:off x="4705640" y="2209800"/>
              <a:ext cx="3733794" cy="3697225"/>
              <a:chOff x="5128130" y="1752599"/>
              <a:chExt cx="4852599" cy="4805073"/>
            </a:xfrm>
          </p:grpSpPr>
          <p:grpSp>
            <p:nvGrpSpPr>
              <p:cNvPr id="15" name="Google Shape;5806;p58"/>
              <p:cNvGrpSpPr/>
              <p:nvPr/>
            </p:nvGrpSpPr>
            <p:grpSpPr>
              <a:xfrm rot="16200000">
                <a:off x="7725291" y="4302234"/>
                <a:ext cx="2034905" cy="2475971"/>
                <a:chOff x="2332275" y="1617275"/>
                <a:chExt cx="1090775" cy="1327200"/>
              </a:xfrm>
            </p:grpSpPr>
            <p:sp>
              <p:nvSpPr>
                <p:cNvPr id="24" name="Google Shape;5807;p58"/>
                <p:cNvSpPr/>
                <p:nvPr/>
              </p:nvSpPr>
              <p:spPr>
                <a:xfrm rot="5400000">
                  <a:off x="2507425" y="1792400"/>
                  <a:ext cx="7403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How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25" name="Google Shape;5808;p58"/>
                <p:cNvSpPr/>
                <p:nvPr/>
              </p:nvSpPr>
              <p:spPr>
                <a:xfrm>
                  <a:off x="2332275" y="1617275"/>
                  <a:ext cx="1090775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1" h="50958" extrusionOk="0">
                      <a:moveTo>
                        <a:pt x="21816" y="0"/>
                      </a:moveTo>
                      <a:cubicBezTo>
                        <a:pt x="9786" y="0"/>
                        <a:pt x="1" y="9788"/>
                        <a:pt x="1" y="21814"/>
                      </a:cubicBezTo>
                      <a:cubicBezTo>
                        <a:pt x="12" y="22289"/>
                        <a:pt x="402" y="22672"/>
                        <a:pt x="880" y="22672"/>
                      </a:cubicBezTo>
                      <a:cubicBezTo>
                        <a:pt x="1355" y="22672"/>
                        <a:pt x="1745" y="22289"/>
                        <a:pt x="1756" y="21814"/>
                      </a:cubicBezTo>
                      <a:cubicBezTo>
                        <a:pt x="1756" y="10757"/>
                        <a:pt x="10754" y="1755"/>
                        <a:pt x="21812" y="1755"/>
                      </a:cubicBezTo>
                      <a:cubicBezTo>
                        <a:pt x="32869" y="1755"/>
                        <a:pt x="41871" y="10753"/>
                        <a:pt x="41871" y="21814"/>
                      </a:cubicBezTo>
                      <a:cubicBezTo>
                        <a:pt x="41871" y="32872"/>
                        <a:pt x="32873" y="41870"/>
                        <a:pt x="21816" y="41870"/>
                      </a:cubicBezTo>
                      <a:cubicBezTo>
                        <a:pt x="21329" y="41870"/>
                        <a:pt x="20936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7" y="43147"/>
                        <a:pt x="43630" y="33547"/>
                        <a:pt x="43627" y="21814"/>
                      </a:cubicBezTo>
                      <a:cubicBezTo>
                        <a:pt x="43627" y="9785"/>
                        <a:pt x="33842" y="0"/>
                        <a:pt x="21816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809;p58"/>
                <p:cNvSpPr/>
                <p:nvPr/>
              </p:nvSpPr>
              <p:spPr>
                <a:xfrm>
                  <a:off x="2727925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7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8" y="6675"/>
                      </a:lnTo>
                      <a:cubicBezTo>
                        <a:pt x="5561" y="6846"/>
                        <a:pt x="5785" y="6931"/>
                        <a:pt x="6010" y="6931"/>
                      </a:cubicBezTo>
                      <a:cubicBezTo>
                        <a:pt x="6234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" name="Google Shape;5810;p58"/>
              <p:cNvGrpSpPr/>
              <p:nvPr/>
            </p:nvGrpSpPr>
            <p:grpSpPr>
              <a:xfrm rot="16200000">
                <a:off x="6537094" y="2918503"/>
                <a:ext cx="2034671" cy="2475971"/>
                <a:chOff x="1285250" y="1617275"/>
                <a:chExt cx="1090650" cy="1327200"/>
              </a:xfrm>
            </p:grpSpPr>
            <p:sp>
              <p:nvSpPr>
                <p:cNvPr id="21" name="Google Shape;5811;p58"/>
                <p:cNvSpPr/>
                <p:nvPr/>
              </p:nvSpPr>
              <p:spPr>
                <a:xfrm rot="5400000">
                  <a:off x="1460300" y="1792400"/>
                  <a:ext cx="740474" cy="74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9" h="29615" extrusionOk="0">
                      <a:moveTo>
                        <a:pt x="14809" y="1"/>
                      </a:moveTo>
                      <a:cubicBezTo>
                        <a:pt x="6631" y="1"/>
                        <a:pt x="0" y="6631"/>
                        <a:pt x="0" y="14809"/>
                      </a:cubicBezTo>
                      <a:cubicBezTo>
                        <a:pt x="0" y="22988"/>
                        <a:pt x="6631" y="29615"/>
                        <a:pt x="14809" y="29615"/>
                      </a:cubicBezTo>
                      <a:cubicBezTo>
                        <a:pt x="22987" y="29615"/>
                        <a:pt x="29618" y="22988"/>
                        <a:pt x="29618" y="14809"/>
                      </a:cubicBezTo>
                      <a:cubicBezTo>
                        <a:pt x="29618" y="6631"/>
                        <a:pt x="22987" y="1"/>
                        <a:pt x="1480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Why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22" name="Google Shape;5812;p58"/>
                <p:cNvSpPr/>
                <p:nvPr/>
              </p:nvSpPr>
              <p:spPr>
                <a:xfrm>
                  <a:off x="1285250" y="1617275"/>
                  <a:ext cx="10906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26" h="50958" extrusionOk="0">
                      <a:moveTo>
                        <a:pt x="21811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8" y="22289"/>
                        <a:pt x="401" y="22672"/>
                        <a:pt x="876" y="22672"/>
                      </a:cubicBezTo>
                      <a:cubicBezTo>
                        <a:pt x="1355" y="22672"/>
                        <a:pt x="1744" y="22289"/>
                        <a:pt x="1755" y="21814"/>
                      </a:cubicBezTo>
                      <a:cubicBezTo>
                        <a:pt x="1755" y="10757"/>
                        <a:pt x="10754" y="1755"/>
                        <a:pt x="21811" y="1755"/>
                      </a:cubicBezTo>
                      <a:cubicBezTo>
                        <a:pt x="32869" y="1755"/>
                        <a:pt x="41867" y="10753"/>
                        <a:pt x="41867" y="21814"/>
                      </a:cubicBezTo>
                      <a:cubicBezTo>
                        <a:pt x="41871" y="32872"/>
                        <a:pt x="32869" y="41870"/>
                        <a:pt x="21811" y="41870"/>
                      </a:cubicBezTo>
                      <a:cubicBezTo>
                        <a:pt x="21329" y="41870"/>
                        <a:pt x="20932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2" y="43147"/>
                        <a:pt x="43626" y="33547"/>
                        <a:pt x="43626" y="21814"/>
                      </a:cubicBezTo>
                      <a:cubicBezTo>
                        <a:pt x="43626" y="9785"/>
                        <a:pt x="33841" y="0"/>
                        <a:pt x="21811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5813;p58"/>
                <p:cNvSpPr/>
                <p:nvPr/>
              </p:nvSpPr>
              <p:spPr>
                <a:xfrm>
                  <a:off x="1680900" y="2771175"/>
                  <a:ext cx="3008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4" h="6932" extrusionOk="0">
                      <a:moveTo>
                        <a:pt x="11086" y="1"/>
                      </a:moveTo>
                      <a:cubicBezTo>
                        <a:pt x="10860" y="1"/>
                        <a:pt x="10635" y="87"/>
                        <a:pt x="10464" y="260"/>
                      </a:cubicBezTo>
                      <a:lnTo>
                        <a:pt x="6865" y="3859"/>
                      </a:lnTo>
                      <a:lnTo>
                        <a:pt x="5978" y="4742"/>
                      </a:lnTo>
                      <a:lnTo>
                        <a:pt x="5110" y="3874"/>
                      </a:lnTo>
                      <a:lnTo>
                        <a:pt x="1495" y="260"/>
                      </a:lnTo>
                      <a:cubicBezTo>
                        <a:pt x="1341" y="153"/>
                        <a:pt x="1165" y="102"/>
                        <a:pt x="989" y="102"/>
                      </a:cubicBezTo>
                      <a:cubicBezTo>
                        <a:pt x="730" y="102"/>
                        <a:pt x="474" y="214"/>
                        <a:pt x="297" y="427"/>
                      </a:cubicBezTo>
                      <a:cubicBezTo>
                        <a:pt x="0" y="783"/>
                        <a:pt x="22" y="1306"/>
                        <a:pt x="349" y="1636"/>
                      </a:cubicBezTo>
                      <a:lnTo>
                        <a:pt x="5388" y="6675"/>
                      </a:lnTo>
                      <a:cubicBezTo>
                        <a:pt x="5559" y="6846"/>
                        <a:pt x="5783" y="6931"/>
                        <a:pt x="6008" y="6931"/>
                      </a:cubicBezTo>
                      <a:cubicBezTo>
                        <a:pt x="6233" y="6931"/>
                        <a:pt x="6458" y="6846"/>
                        <a:pt x="6631" y="6675"/>
                      </a:cubicBezTo>
                      <a:lnTo>
                        <a:pt x="11666" y="1636"/>
                      </a:lnTo>
                      <a:cubicBezTo>
                        <a:pt x="12015" y="1250"/>
                        <a:pt x="12034" y="668"/>
                        <a:pt x="11711" y="260"/>
                      </a:cubicBezTo>
                      <a:cubicBezTo>
                        <a:pt x="11538" y="87"/>
                        <a:pt x="11312" y="1"/>
                        <a:pt x="11086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5814;p58"/>
              <p:cNvGrpSpPr/>
              <p:nvPr/>
            </p:nvGrpSpPr>
            <p:grpSpPr>
              <a:xfrm rot="16200000">
                <a:off x="5348687" y="1532042"/>
                <a:ext cx="2034857" cy="2475971"/>
                <a:chOff x="238125" y="1617275"/>
                <a:chExt cx="1090750" cy="1327200"/>
              </a:xfrm>
            </p:grpSpPr>
            <p:sp>
              <p:nvSpPr>
                <p:cNvPr id="18" name="Google Shape;5815;p58"/>
                <p:cNvSpPr/>
                <p:nvPr/>
              </p:nvSpPr>
              <p:spPr>
                <a:xfrm rot="5400000">
                  <a:off x="413252" y="1792399"/>
                  <a:ext cx="740374" cy="74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What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19" name="Google Shape;5816;p58"/>
                <p:cNvSpPr/>
                <p:nvPr/>
              </p:nvSpPr>
              <p:spPr>
                <a:xfrm>
                  <a:off x="238125" y="1617275"/>
                  <a:ext cx="10907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0" h="50958" extrusionOk="0">
                      <a:moveTo>
                        <a:pt x="21815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11" y="22289"/>
                        <a:pt x="401" y="22672"/>
                        <a:pt x="879" y="22672"/>
                      </a:cubicBezTo>
                      <a:cubicBezTo>
                        <a:pt x="1354" y="22672"/>
                        <a:pt x="1744" y="22289"/>
                        <a:pt x="1755" y="21814"/>
                      </a:cubicBezTo>
                      <a:cubicBezTo>
                        <a:pt x="1755" y="10757"/>
                        <a:pt x="10753" y="1755"/>
                        <a:pt x="21811" y="1755"/>
                      </a:cubicBezTo>
                      <a:cubicBezTo>
                        <a:pt x="32869" y="1755"/>
                        <a:pt x="41870" y="10753"/>
                        <a:pt x="41870" y="21814"/>
                      </a:cubicBezTo>
                      <a:cubicBezTo>
                        <a:pt x="41870" y="32872"/>
                        <a:pt x="32872" y="41870"/>
                        <a:pt x="21815" y="41870"/>
                      </a:cubicBezTo>
                      <a:cubicBezTo>
                        <a:pt x="21329" y="41870"/>
                        <a:pt x="20935" y="42263"/>
                        <a:pt x="20935" y="42750"/>
                      </a:cubicBezTo>
                      <a:lnTo>
                        <a:pt x="20935" y="50957"/>
                      </a:lnTo>
                      <a:lnTo>
                        <a:pt x="22694" y="50942"/>
                      </a:lnTo>
                      <a:lnTo>
                        <a:pt x="22694" y="43610"/>
                      </a:lnTo>
                      <a:cubicBezTo>
                        <a:pt x="34316" y="43147"/>
                        <a:pt x="43629" y="33547"/>
                        <a:pt x="43626" y="21814"/>
                      </a:cubicBezTo>
                      <a:cubicBezTo>
                        <a:pt x="43626" y="9785"/>
                        <a:pt x="33841" y="0"/>
                        <a:pt x="2181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5817;p58"/>
                <p:cNvSpPr/>
                <p:nvPr/>
              </p:nvSpPr>
              <p:spPr>
                <a:xfrm>
                  <a:off x="633750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8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9" y="6675"/>
                      </a:lnTo>
                      <a:cubicBezTo>
                        <a:pt x="5561" y="6846"/>
                        <a:pt x="5786" y="6931"/>
                        <a:pt x="6010" y="6931"/>
                      </a:cubicBezTo>
                      <a:cubicBezTo>
                        <a:pt x="6235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6610757" y="2471217"/>
              <a:ext cx="2938931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book_title</a:t>
              </a:r>
              <a:endParaRPr lang="en-US" sz="1600" dirty="0" smtClean="0"/>
            </a:p>
            <a:p>
              <a:r>
                <a:rPr lang="en-US" sz="1600" dirty="0" err="1" smtClean="0"/>
                <a:t>book_rating</a:t>
              </a:r>
              <a:endParaRPr lang="en-US" sz="1600" dirty="0" smtClean="0"/>
            </a:p>
            <a:p>
              <a:r>
                <a:rPr lang="en-US" sz="1600" dirty="0" err="1" smtClean="0"/>
                <a:t>Book_author</a:t>
              </a:r>
              <a:endParaRPr lang="en-US" sz="1600" dirty="0"/>
            </a:p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34418" y="3676970"/>
              <a:ext cx="427325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Action : Analyze (</a:t>
              </a:r>
              <a:r>
                <a:rPr lang="en-US" sz="1600" dirty="0" smtClean="0"/>
                <a:t>Discover, Present and Enjoy)</a:t>
              </a:r>
              <a:endParaRPr lang="en-US" sz="1600" dirty="0"/>
            </a:p>
            <a:p>
              <a:r>
                <a:rPr lang="en-US" sz="1600" dirty="0"/>
                <a:t>Target : </a:t>
              </a:r>
              <a:r>
                <a:rPr lang="en-US" sz="1600" dirty="0" smtClean="0"/>
                <a:t>Attributes - Extremes</a:t>
              </a:r>
              <a:endParaRPr lang="en-US" sz="1600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48757" y="4732277"/>
              <a:ext cx="6096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 smtClean="0"/>
                <a:t>Bar Chart</a:t>
              </a:r>
            </a:p>
            <a:p>
              <a:r>
                <a:rPr lang="en-US" sz="1600" dirty="0" smtClean="0"/>
                <a:t>Marks       : Lines</a:t>
              </a:r>
              <a:endParaRPr lang="en-US" sz="1600" dirty="0"/>
            </a:p>
            <a:p>
              <a:r>
                <a:rPr lang="en-US" sz="1600" dirty="0"/>
                <a:t>Channels : </a:t>
              </a:r>
              <a:r>
                <a:rPr lang="en-US" sz="1600" dirty="0" err="1"/>
                <a:t>Kategorikal</a:t>
              </a:r>
              <a:r>
                <a:rPr lang="en-US" sz="1600" dirty="0"/>
                <a:t> (y position</a:t>
              </a:r>
              <a:r>
                <a:rPr lang="en-US" sz="1600" dirty="0" smtClean="0"/>
                <a:t>) </a:t>
              </a:r>
            </a:p>
            <a:p>
              <a:pPr marL="914400"/>
              <a:r>
                <a:rPr lang="en-US" sz="1600" dirty="0" smtClean="0"/>
                <a:t>Quantitative </a:t>
              </a:r>
              <a:r>
                <a:rPr lang="en-US" sz="1600" dirty="0"/>
                <a:t>(</a:t>
              </a:r>
              <a:r>
                <a:rPr lang="en-US" sz="1600" dirty="0" smtClean="0"/>
                <a:t>area)</a:t>
              </a:r>
            </a:p>
            <a:p>
              <a:pPr marL="914400"/>
              <a:r>
                <a:rPr lang="en-US" sz="1600" dirty="0" smtClean="0"/>
                <a:t>Color Hue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58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21435" y="2697116"/>
            <a:ext cx="10018713" cy="1752599"/>
          </a:xfrm>
        </p:spPr>
        <p:txBody>
          <a:bodyPr/>
          <a:lstStyle/>
          <a:p>
            <a:r>
              <a:rPr lang="en-US" dirty="0" smtClean="0"/>
              <a:t>Mockup Popular 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53" y="1764954"/>
            <a:ext cx="8981837" cy="36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384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21435" y="2364607"/>
            <a:ext cx="10018713" cy="1752599"/>
          </a:xfrm>
        </p:spPr>
        <p:txBody>
          <a:bodyPr/>
          <a:lstStyle/>
          <a:p>
            <a:r>
              <a:rPr lang="en-US" dirty="0" smtClean="0"/>
              <a:t>Visualization Popular Book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82" y="2363740"/>
            <a:ext cx="94678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2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214" y="372411"/>
            <a:ext cx="10018713" cy="722376"/>
          </a:xfrm>
        </p:spPr>
        <p:txBody>
          <a:bodyPr/>
          <a:lstStyle/>
          <a:p>
            <a:r>
              <a:rPr lang="en-US" dirty="0" smtClean="0"/>
              <a:t>RULES </a:t>
            </a:r>
            <a:r>
              <a:rPr lang="en-US" dirty="0"/>
              <a:t>OF </a:t>
            </a:r>
            <a:r>
              <a:rPr lang="en-US" dirty="0" smtClean="0"/>
              <a:t>THUMB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31988"/>
              </p:ext>
            </p:extLst>
          </p:nvPr>
        </p:nvGraphicFramePr>
        <p:xfrm>
          <a:off x="3569142" y="1782249"/>
          <a:ext cx="7958169" cy="3649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886324" y="1883664"/>
            <a:ext cx="490794" cy="3368316"/>
            <a:chOff x="2794884" y="1444752"/>
            <a:chExt cx="490794" cy="3368316"/>
          </a:xfrm>
        </p:grpSpPr>
        <p:sp>
          <p:nvSpPr>
            <p:cNvPr id="5" name="Rectangle 4"/>
            <p:cNvSpPr/>
            <p:nvPr/>
          </p:nvSpPr>
          <p:spPr>
            <a:xfrm>
              <a:off x="2810190" y="1444752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0190" y="2167959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4884" y="2891166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94884" y="3614373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94884" y="4337580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98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342" y="14382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SemiLight" panose="020B0502040204020203" pitchFamily="34" charset="0"/>
              </a:rPr>
              <a:t>IDIOM III</a:t>
            </a:r>
            <a:br>
              <a:rPr lang="en-US" dirty="0" smtClean="0">
                <a:latin typeface="Bahnschrift SemiLight" panose="020B0502040204020203" pitchFamily="34" charset="0"/>
              </a:rPr>
            </a:br>
            <a:r>
              <a:rPr lang="en-US" dirty="0" smtClean="0">
                <a:latin typeface="Bahnschrift SemiLight" panose="020B0502040204020203" pitchFamily="34" charset="0"/>
              </a:rPr>
              <a:t>Top N Book Author By Rating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142550" y="2079172"/>
            <a:ext cx="9839117" cy="3697225"/>
            <a:chOff x="4705640" y="2209800"/>
            <a:chExt cx="9839117" cy="3697225"/>
          </a:xfrm>
        </p:grpSpPr>
        <p:grpSp>
          <p:nvGrpSpPr>
            <p:cNvPr id="34" name="Group 33"/>
            <p:cNvGrpSpPr/>
            <p:nvPr/>
          </p:nvGrpSpPr>
          <p:grpSpPr>
            <a:xfrm>
              <a:off x="4705640" y="2209800"/>
              <a:ext cx="3733794" cy="3697225"/>
              <a:chOff x="5128130" y="1752599"/>
              <a:chExt cx="4852599" cy="4805073"/>
            </a:xfrm>
          </p:grpSpPr>
          <p:grpSp>
            <p:nvGrpSpPr>
              <p:cNvPr id="15" name="Google Shape;5806;p58"/>
              <p:cNvGrpSpPr/>
              <p:nvPr/>
            </p:nvGrpSpPr>
            <p:grpSpPr>
              <a:xfrm rot="16200000">
                <a:off x="7725291" y="4302234"/>
                <a:ext cx="2034905" cy="2475971"/>
                <a:chOff x="2332275" y="1617275"/>
                <a:chExt cx="1090775" cy="1327200"/>
              </a:xfrm>
            </p:grpSpPr>
            <p:sp>
              <p:nvSpPr>
                <p:cNvPr id="24" name="Google Shape;5807;p58"/>
                <p:cNvSpPr/>
                <p:nvPr/>
              </p:nvSpPr>
              <p:spPr>
                <a:xfrm rot="5400000">
                  <a:off x="2507425" y="1792400"/>
                  <a:ext cx="7403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How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25" name="Google Shape;5808;p58"/>
                <p:cNvSpPr/>
                <p:nvPr/>
              </p:nvSpPr>
              <p:spPr>
                <a:xfrm>
                  <a:off x="2332275" y="1617275"/>
                  <a:ext cx="1090775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1" h="50958" extrusionOk="0">
                      <a:moveTo>
                        <a:pt x="21816" y="0"/>
                      </a:moveTo>
                      <a:cubicBezTo>
                        <a:pt x="9786" y="0"/>
                        <a:pt x="1" y="9788"/>
                        <a:pt x="1" y="21814"/>
                      </a:cubicBezTo>
                      <a:cubicBezTo>
                        <a:pt x="12" y="22289"/>
                        <a:pt x="402" y="22672"/>
                        <a:pt x="880" y="22672"/>
                      </a:cubicBezTo>
                      <a:cubicBezTo>
                        <a:pt x="1355" y="22672"/>
                        <a:pt x="1745" y="22289"/>
                        <a:pt x="1756" y="21814"/>
                      </a:cubicBezTo>
                      <a:cubicBezTo>
                        <a:pt x="1756" y="10757"/>
                        <a:pt x="10754" y="1755"/>
                        <a:pt x="21812" y="1755"/>
                      </a:cubicBezTo>
                      <a:cubicBezTo>
                        <a:pt x="32869" y="1755"/>
                        <a:pt x="41871" y="10753"/>
                        <a:pt x="41871" y="21814"/>
                      </a:cubicBezTo>
                      <a:cubicBezTo>
                        <a:pt x="41871" y="32872"/>
                        <a:pt x="32873" y="41870"/>
                        <a:pt x="21816" y="41870"/>
                      </a:cubicBezTo>
                      <a:cubicBezTo>
                        <a:pt x="21329" y="41870"/>
                        <a:pt x="20936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7" y="43147"/>
                        <a:pt x="43630" y="33547"/>
                        <a:pt x="43627" y="21814"/>
                      </a:cubicBezTo>
                      <a:cubicBezTo>
                        <a:pt x="43627" y="9785"/>
                        <a:pt x="33842" y="0"/>
                        <a:pt x="21816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809;p58"/>
                <p:cNvSpPr/>
                <p:nvPr/>
              </p:nvSpPr>
              <p:spPr>
                <a:xfrm>
                  <a:off x="2727925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7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8" y="6675"/>
                      </a:lnTo>
                      <a:cubicBezTo>
                        <a:pt x="5561" y="6846"/>
                        <a:pt x="5785" y="6931"/>
                        <a:pt x="6010" y="6931"/>
                      </a:cubicBezTo>
                      <a:cubicBezTo>
                        <a:pt x="6234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" name="Google Shape;5810;p58"/>
              <p:cNvGrpSpPr/>
              <p:nvPr/>
            </p:nvGrpSpPr>
            <p:grpSpPr>
              <a:xfrm rot="16200000">
                <a:off x="6537094" y="2918503"/>
                <a:ext cx="2034671" cy="2475971"/>
                <a:chOff x="1285250" y="1617275"/>
                <a:chExt cx="1090650" cy="1327200"/>
              </a:xfrm>
            </p:grpSpPr>
            <p:sp>
              <p:nvSpPr>
                <p:cNvPr id="21" name="Google Shape;5811;p58"/>
                <p:cNvSpPr/>
                <p:nvPr/>
              </p:nvSpPr>
              <p:spPr>
                <a:xfrm rot="5400000">
                  <a:off x="1460300" y="1792400"/>
                  <a:ext cx="740474" cy="74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9" h="29615" extrusionOk="0">
                      <a:moveTo>
                        <a:pt x="14809" y="1"/>
                      </a:moveTo>
                      <a:cubicBezTo>
                        <a:pt x="6631" y="1"/>
                        <a:pt x="0" y="6631"/>
                        <a:pt x="0" y="14809"/>
                      </a:cubicBezTo>
                      <a:cubicBezTo>
                        <a:pt x="0" y="22988"/>
                        <a:pt x="6631" y="29615"/>
                        <a:pt x="14809" y="29615"/>
                      </a:cubicBezTo>
                      <a:cubicBezTo>
                        <a:pt x="22987" y="29615"/>
                        <a:pt x="29618" y="22988"/>
                        <a:pt x="29618" y="14809"/>
                      </a:cubicBezTo>
                      <a:cubicBezTo>
                        <a:pt x="29618" y="6631"/>
                        <a:pt x="22987" y="1"/>
                        <a:pt x="1480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Why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22" name="Google Shape;5812;p58"/>
                <p:cNvSpPr/>
                <p:nvPr/>
              </p:nvSpPr>
              <p:spPr>
                <a:xfrm>
                  <a:off x="1285250" y="1617275"/>
                  <a:ext cx="10906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26" h="50958" extrusionOk="0">
                      <a:moveTo>
                        <a:pt x="21811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8" y="22289"/>
                        <a:pt x="401" y="22672"/>
                        <a:pt x="876" y="22672"/>
                      </a:cubicBezTo>
                      <a:cubicBezTo>
                        <a:pt x="1355" y="22672"/>
                        <a:pt x="1744" y="22289"/>
                        <a:pt x="1755" y="21814"/>
                      </a:cubicBezTo>
                      <a:cubicBezTo>
                        <a:pt x="1755" y="10757"/>
                        <a:pt x="10754" y="1755"/>
                        <a:pt x="21811" y="1755"/>
                      </a:cubicBezTo>
                      <a:cubicBezTo>
                        <a:pt x="32869" y="1755"/>
                        <a:pt x="41867" y="10753"/>
                        <a:pt x="41867" y="21814"/>
                      </a:cubicBezTo>
                      <a:cubicBezTo>
                        <a:pt x="41871" y="32872"/>
                        <a:pt x="32869" y="41870"/>
                        <a:pt x="21811" y="41870"/>
                      </a:cubicBezTo>
                      <a:cubicBezTo>
                        <a:pt x="21329" y="41870"/>
                        <a:pt x="20932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2" y="43147"/>
                        <a:pt x="43626" y="33547"/>
                        <a:pt x="43626" y="21814"/>
                      </a:cubicBezTo>
                      <a:cubicBezTo>
                        <a:pt x="43626" y="9785"/>
                        <a:pt x="33841" y="0"/>
                        <a:pt x="21811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5813;p58"/>
                <p:cNvSpPr/>
                <p:nvPr/>
              </p:nvSpPr>
              <p:spPr>
                <a:xfrm>
                  <a:off x="1680900" y="2771175"/>
                  <a:ext cx="3008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4" h="6932" extrusionOk="0">
                      <a:moveTo>
                        <a:pt x="11086" y="1"/>
                      </a:moveTo>
                      <a:cubicBezTo>
                        <a:pt x="10860" y="1"/>
                        <a:pt x="10635" y="87"/>
                        <a:pt x="10464" y="260"/>
                      </a:cubicBezTo>
                      <a:lnTo>
                        <a:pt x="6865" y="3859"/>
                      </a:lnTo>
                      <a:lnTo>
                        <a:pt x="5978" y="4742"/>
                      </a:lnTo>
                      <a:lnTo>
                        <a:pt x="5110" y="3874"/>
                      </a:lnTo>
                      <a:lnTo>
                        <a:pt x="1495" y="260"/>
                      </a:lnTo>
                      <a:cubicBezTo>
                        <a:pt x="1341" y="153"/>
                        <a:pt x="1165" y="102"/>
                        <a:pt x="989" y="102"/>
                      </a:cubicBezTo>
                      <a:cubicBezTo>
                        <a:pt x="730" y="102"/>
                        <a:pt x="474" y="214"/>
                        <a:pt x="297" y="427"/>
                      </a:cubicBezTo>
                      <a:cubicBezTo>
                        <a:pt x="0" y="783"/>
                        <a:pt x="22" y="1306"/>
                        <a:pt x="349" y="1636"/>
                      </a:cubicBezTo>
                      <a:lnTo>
                        <a:pt x="5388" y="6675"/>
                      </a:lnTo>
                      <a:cubicBezTo>
                        <a:pt x="5559" y="6846"/>
                        <a:pt x="5783" y="6931"/>
                        <a:pt x="6008" y="6931"/>
                      </a:cubicBezTo>
                      <a:cubicBezTo>
                        <a:pt x="6233" y="6931"/>
                        <a:pt x="6458" y="6846"/>
                        <a:pt x="6631" y="6675"/>
                      </a:cubicBezTo>
                      <a:lnTo>
                        <a:pt x="11666" y="1636"/>
                      </a:lnTo>
                      <a:cubicBezTo>
                        <a:pt x="12015" y="1250"/>
                        <a:pt x="12034" y="668"/>
                        <a:pt x="11711" y="260"/>
                      </a:cubicBezTo>
                      <a:cubicBezTo>
                        <a:pt x="11538" y="87"/>
                        <a:pt x="11312" y="1"/>
                        <a:pt x="11086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5814;p58"/>
              <p:cNvGrpSpPr/>
              <p:nvPr/>
            </p:nvGrpSpPr>
            <p:grpSpPr>
              <a:xfrm rot="16200000">
                <a:off x="5348687" y="1532042"/>
                <a:ext cx="2034857" cy="2475971"/>
                <a:chOff x="238125" y="1617275"/>
                <a:chExt cx="1090750" cy="1327200"/>
              </a:xfrm>
            </p:grpSpPr>
            <p:sp>
              <p:nvSpPr>
                <p:cNvPr id="18" name="Google Shape;5815;p58"/>
                <p:cNvSpPr/>
                <p:nvPr/>
              </p:nvSpPr>
              <p:spPr>
                <a:xfrm rot="5400000">
                  <a:off x="413252" y="1792399"/>
                  <a:ext cx="740374" cy="74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What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19" name="Google Shape;5816;p58"/>
                <p:cNvSpPr/>
                <p:nvPr/>
              </p:nvSpPr>
              <p:spPr>
                <a:xfrm>
                  <a:off x="238125" y="1617275"/>
                  <a:ext cx="10907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0" h="50958" extrusionOk="0">
                      <a:moveTo>
                        <a:pt x="21815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11" y="22289"/>
                        <a:pt x="401" y="22672"/>
                        <a:pt x="879" y="22672"/>
                      </a:cubicBezTo>
                      <a:cubicBezTo>
                        <a:pt x="1354" y="22672"/>
                        <a:pt x="1744" y="22289"/>
                        <a:pt x="1755" y="21814"/>
                      </a:cubicBezTo>
                      <a:cubicBezTo>
                        <a:pt x="1755" y="10757"/>
                        <a:pt x="10753" y="1755"/>
                        <a:pt x="21811" y="1755"/>
                      </a:cubicBezTo>
                      <a:cubicBezTo>
                        <a:pt x="32869" y="1755"/>
                        <a:pt x="41870" y="10753"/>
                        <a:pt x="41870" y="21814"/>
                      </a:cubicBezTo>
                      <a:cubicBezTo>
                        <a:pt x="41870" y="32872"/>
                        <a:pt x="32872" y="41870"/>
                        <a:pt x="21815" y="41870"/>
                      </a:cubicBezTo>
                      <a:cubicBezTo>
                        <a:pt x="21329" y="41870"/>
                        <a:pt x="20935" y="42263"/>
                        <a:pt x="20935" y="42750"/>
                      </a:cubicBezTo>
                      <a:lnTo>
                        <a:pt x="20935" y="50957"/>
                      </a:lnTo>
                      <a:lnTo>
                        <a:pt x="22694" y="50942"/>
                      </a:lnTo>
                      <a:lnTo>
                        <a:pt x="22694" y="43610"/>
                      </a:lnTo>
                      <a:cubicBezTo>
                        <a:pt x="34316" y="43147"/>
                        <a:pt x="43629" y="33547"/>
                        <a:pt x="43626" y="21814"/>
                      </a:cubicBezTo>
                      <a:cubicBezTo>
                        <a:pt x="43626" y="9785"/>
                        <a:pt x="33841" y="0"/>
                        <a:pt x="2181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5817;p58"/>
                <p:cNvSpPr/>
                <p:nvPr/>
              </p:nvSpPr>
              <p:spPr>
                <a:xfrm>
                  <a:off x="633750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8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9" y="6675"/>
                      </a:lnTo>
                      <a:cubicBezTo>
                        <a:pt x="5561" y="6846"/>
                        <a:pt x="5786" y="6931"/>
                        <a:pt x="6010" y="6931"/>
                      </a:cubicBezTo>
                      <a:cubicBezTo>
                        <a:pt x="6235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6610757" y="2599005"/>
              <a:ext cx="29389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book_author</a:t>
              </a:r>
              <a:endParaRPr lang="en-US" dirty="0" smtClean="0"/>
            </a:p>
            <a:p>
              <a:r>
                <a:rPr lang="en-US" dirty="0" err="1" smtClean="0"/>
                <a:t>book_rating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34418" y="3581805"/>
              <a:ext cx="352813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Action : Analyze (Discover </a:t>
              </a:r>
              <a:r>
                <a:rPr lang="en-US" sz="1600" dirty="0" err="1"/>
                <a:t>dan</a:t>
              </a:r>
              <a:r>
                <a:rPr lang="en-US" sz="1600" dirty="0"/>
                <a:t> Present</a:t>
              </a:r>
              <a:r>
                <a:rPr lang="en-US" sz="1600" dirty="0" smtClean="0"/>
                <a:t>)</a:t>
              </a:r>
            </a:p>
            <a:p>
              <a:pPr marL="685800"/>
              <a:r>
                <a:rPr lang="en-US" sz="1600" dirty="0" smtClean="0"/>
                <a:t>Query (Compare)</a:t>
              </a:r>
              <a:endParaRPr lang="en-US" sz="1600" dirty="0"/>
            </a:p>
            <a:p>
              <a:r>
                <a:rPr lang="en-US" sz="1600" dirty="0"/>
                <a:t>Target : attributes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48757" y="4732277"/>
              <a:ext cx="6096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 smtClean="0"/>
                <a:t>Bubble Chart</a:t>
              </a:r>
            </a:p>
            <a:p>
              <a:r>
                <a:rPr lang="en-US" sz="1600" dirty="0" smtClean="0"/>
                <a:t>Marks       :  Area</a:t>
              </a:r>
              <a:endParaRPr lang="en-US" sz="1600" dirty="0"/>
            </a:p>
            <a:p>
              <a:r>
                <a:rPr lang="en-US" sz="1600" dirty="0"/>
                <a:t>Channels </a:t>
              </a:r>
              <a:r>
                <a:rPr lang="en-US" sz="1600" dirty="0" smtClean="0"/>
                <a:t>:</a:t>
              </a:r>
              <a:r>
                <a:rPr lang="en-US" sz="1600" dirty="0"/>
                <a:t> </a:t>
              </a:r>
              <a:r>
                <a:rPr lang="en-US" sz="1600" dirty="0" smtClean="0"/>
                <a:t>Quantitative – Area</a:t>
              </a:r>
            </a:p>
            <a:p>
              <a:pPr marL="914400"/>
              <a:r>
                <a:rPr lang="en-US" sz="1600" dirty="0" smtClean="0"/>
                <a:t>Color Saturation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26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21435" y="2697116"/>
            <a:ext cx="10018713" cy="1752599"/>
          </a:xfrm>
        </p:spPr>
        <p:txBody>
          <a:bodyPr/>
          <a:lstStyle/>
          <a:p>
            <a:r>
              <a:rPr lang="en-US" dirty="0" smtClean="0"/>
              <a:t>Mockup Top Author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67" y="830550"/>
            <a:ext cx="9280814" cy="54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7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21435" y="2480985"/>
            <a:ext cx="10018713" cy="1752599"/>
          </a:xfrm>
        </p:spPr>
        <p:txBody>
          <a:bodyPr/>
          <a:lstStyle/>
          <a:p>
            <a:r>
              <a:rPr lang="en-US" dirty="0" smtClean="0"/>
              <a:t>Visualization Top Author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0" y="285130"/>
            <a:ext cx="7925839" cy="61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214" y="372411"/>
            <a:ext cx="10018713" cy="722376"/>
          </a:xfrm>
        </p:spPr>
        <p:txBody>
          <a:bodyPr/>
          <a:lstStyle/>
          <a:p>
            <a:r>
              <a:rPr lang="en-US" dirty="0" smtClean="0"/>
              <a:t>RULES </a:t>
            </a:r>
            <a:r>
              <a:rPr lang="en-US" dirty="0"/>
              <a:t>OF THUMB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77702" y="1343337"/>
          <a:ext cx="7958169" cy="3649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794884" y="1444752"/>
            <a:ext cx="490794" cy="3368316"/>
            <a:chOff x="2794884" y="1444752"/>
            <a:chExt cx="490794" cy="3368316"/>
          </a:xfrm>
        </p:grpSpPr>
        <p:sp>
          <p:nvSpPr>
            <p:cNvPr id="5" name="Rectangle 4"/>
            <p:cNvSpPr/>
            <p:nvPr/>
          </p:nvSpPr>
          <p:spPr>
            <a:xfrm>
              <a:off x="2810190" y="1444752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0190" y="2167959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4884" y="2891166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94884" y="3614373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94884" y="4337580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8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97033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003301"/>
            <a:ext cx="1165859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97033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97033"/>
            <a:ext cx="10018713" cy="45941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8854"/>
            <a:ext cx="10018713" cy="3833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Data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goodreads</a:t>
            </a:r>
            <a:r>
              <a:rPr lang="en-US" sz="2800" dirty="0" smtClean="0"/>
              <a:t> book reviews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sulit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dikonsumsi</a:t>
            </a:r>
            <a:r>
              <a:rPr lang="en-US" sz="2800" dirty="0" smtClean="0"/>
              <a:t> </a:t>
            </a:r>
            <a:r>
              <a:rPr lang="en-US" sz="2800" i="1" dirty="0" smtClean="0"/>
              <a:t>user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mendapatkan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dibutuhkannya</a:t>
            </a:r>
            <a:r>
              <a:rPr lang="en-US" sz="2800" dirty="0" smtClean="0"/>
              <a:t> </a:t>
            </a:r>
            <a:r>
              <a:rPr lang="en-US" sz="2800" dirty="0" err="1" smtClean="0"/>
              <a:t>terkait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,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penerapan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interpretasi</a:t>
            </a:r>
            <a:r>
              <a:rPr lang="en-US" sz="2800" dirty="0" smtClean="0"/>
              <a:t> data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idiom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visualisasi</a:t>
            </a:r>
            <a:r>
              <a:rPr lang="en-US" sz="2800" dirty="0" smtClean="0"/>
              <a:t> data. </a:t>
            </a:r>
            <a:r>
              <a:rPr lang="en-US" sz="2800" dirty="0" err="1" smtClean="0"/>
              <a:t>Visualisasi</a:t>
            </a:r>
            <a:r>
              <a:rPr lang="en-US" sz="2800" dirty="0" smtClean="0"/>
              <a:t> data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diharapkan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menjawab</a:t>
            </a:r>
            <a:r>
              <a:rPr lang="en-US" sz="2800" dirty="0" smtClean="0"/>
              <a:t> </a:t>
            </a:r>
            <a:r>
              <a:rPr lang="en-US" sz="2800" dirty="0" err="1" smtClean="0"/>
              <a:t>pertanyaan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dihadapi</a:t>
            </a:r>
            <a:r>
              <a:rPr lang="en-US" sz="2800" dirty="0" smtClean="0"/>
              <a:t> </a:t>
            </a:r>
            <a:r>
              <a:rPr lang="en-US" sz="2800" i="1" dirty="0" smtClean="0"/>
              <a:t>user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membutuhkan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data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76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00642" y="818390"/>
            <a:ext cx="8227430" cy="5144993"/>
            <a:chOff x="2416186" y="1312167"/>
            <a:chExt cx="6107414" cy="3819249"/>
          </a:xfrm>
        </p:grpSpPr>
        <p:sp>
          <p:nvSpPr>
            <p:cNvPr id="13" name="Freeform 12"/>
            <p:cNvSpPr/>
            <p:nvPr/>
          </p:nvSpPr>
          <p:spPr>
            <a:xfrm>
              <a:off x="5435159" y="4285698"/>
              <a:ext cx="3088441" cy="845718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284538" rIns="328024" bIns="284538" numCol="1" spcCol="1270" anchor="ctr" anchorCtr="0">
              <a:noAutofit/>
            </a:bodyPr>
            <a:lstStyle/>
            <a:p>
              <a:pPr lvl="0" algn="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16186" y="1312167"/>
              <a:ext cx="6101707" cy="3819249"/>
              <a:chOff x="2416186" y="1312167"/>
              <a:chExt cx="6101707" cy="3819249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2416186" y="4285698"/>
                <a:ext cx="3088441" cy="845718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" h="21600">
                    <a:moveTo>
                      <a:pt x="3475" y="0"/>
                    </a:moveTo>
                    <a:lnTo>
                      <a:pt x="18125" y="0"/>
                    </a:lnTo>
                    <a:cubicBezTo>
                      <a:pt x="20044" y="0"/>
                      <a:pt x="21600" y="4835"/>
                      <a:pt x="21600" y="10800"/>
                    </a:cubicBezTo>
                    <a:cubicBezTo>
                      <a:pt x="21600" y="16765"/>
                      <a:pt x="20044" y="21600"/>
                      <a:pt x="18125" y="21600"/>
                    </a:cubicBezTo>
                    <a:lnTo>
                      <a:pt x="3475" y="21600"/>
                    </a:lnTo>
                    <a:cubicBezTo>
                      <a:pt x="1556" y="21600"/>
                      <a:pt x="0" y="16765"/>
                      <a:pt x="0" y="10800"/>
                    </a:cubicBezTo>
                    <a:cubicBezTo>
                      <a:pt x="0" y="4835"/>
                      <a:pt x="1556" y="0"/>
                      <a:pt x="3475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2390" tIns="284538" rIns="328024" bIns="284538" numCol="1" spcCol="1270" anchor="ctr" anchorCtr="0">
                <a:noAutofit/>
              </a:bodyPr>
              <a:lstStyle/>
              <a:p>
                <a:pPr lvl="0" algn="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900" kern="1200"/>
              </a:p>
            </p:txBody>
          </p:sp>
          <p:sp>
            <p:nvSpPr>
              <p:cNvPr id="16" name="Round Same Side Corner Rectangle 15"/>
              <p:cNvSpPr/>
              <p:nvPr/>
            </p:nvSpPr>
            <p:spPr>
              <a:xfrm>
                <a:off x="2421893" y="1312167"/>
                <a:ext cx="6096000" cy="3278220"/>
              </a:xfrm>
              <a:prstGeom prst="round2Same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Straight Connector 16"/>
              <p:cNvSpPr/>
              <p:nvPr/>
            </p:nvSpPr>
            <p:spPr>
              <a:xfrm>
                <a:off x="5469893" y="1659857"/>
                <a:ext cx="812" cy="2582840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 17"/>
              <p:cNvSpPr/>
              <p:nvPr/>
            </p:nvSpPr>
            <p:spPr>
              <a:xfrm>
                <a:off x="2625093" y="1560517"/>
                <a:ext cx="2641600" cy="2781520"/>
              </a:xfrm>
              <a:custGeom>
                <a:avLst/>
                <a:gdLst>
                  <a:gd name="connsiteX0" fmla="*/ 0 w 2641600"/>
                  <a:gd name="connsiteY0" fmla="*/ 0 h 2781520"/>
                  <a:gd name="connsiteX1" fmla="*/ 2641600 w 2641600"/>
                  <a:gd name="connsiteY1" fmla="*/ 0 h 2781520"/>
                  <a:gd name="connsiteX2" fmla="*/ 2641600 w 2641600"/>
                  <a:gd name="connsiteY2" fmla="*/ 2781520 h 2781520"/>
                  <a:gd name="connsiteX3" fmla="*/ 0 w 2641600"/>
                  <a:gd name="connsiteY3" fmla="*/ 2781520 h 2781520"/>
                  <a:gd name="connsiteX4" fmla="*/ 0 w 2641600"/>
                  <a:gd name="connsiteY4" fmla="*/ 0 h 278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1600" h="2781520">
                    <a:moveTo>
                      <a:pt x="0" y="0"/>
                    </a:moveTo>
                    <a:lnTo>
                      <a:pt x="2641600" y="0"/>
                    </a:lnTo>
                    <a:lnTo>
                      <a:pt x="2641600" y="2781520"/>
                    </a:lnTo>
                    <a:lnTo>
                      <a:pt x="0" y="27815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247650" rIns="247650" bIns="247650" numCol="1" spcCol="1270" anchor="t" anchorCtr="0">
                <a:noAutofit/>
              </a:bodyPr>
              <a:lstStyle/>
              <a:p>
                <a:pPr lvl="0" algn="l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673093" y="1560517"/>
                <a:ext cx="2641600" cy="2781520"/>
              </a:xfrm>
              <a:custGeom>
                <a:avLst/>
                <a:gdLst>
                  <a:gd name="connsiteX0" fmla="*/ 0 w 2641600"/>
                  <a:gd name="connsiteY0" fmla="*/ 0 h 2781520"/>
                  <a:gd name="connsiteX1" fmla="*/ 2641600 w 2641600"/>
                  <a:gd name="connsiteY1" fmla="*/ 0 h 2781520"/>
                  <a:gd name="connsiteX2" fmla="*/ 2641600 w 2641600"/>
                  <a:gd name="connsiteY2" fmla="*/ 2781520 h 2781520"/>
                  <a:gd name="connsiteX3" fmla="*/ 0 w 2641600"/>
                  <a:gd name="connsiteY3" fmla="*/ 2781520 h 2781520"/>
                  <a:gd name="connsiteX4" fmla="*/ 0 w 2641600"/>
                  <a:gd name="connsiteY4" fmla="*/ 0 h 278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1600" h="2781520">
                    <a:moveTo>
                      <a:pt x="0" y="0"/>
                    </a:moveTo>
                    <a:lnTo>
                      <a:pt x="2641600" y="0"/>
                    </a:lnTo>
                    <a:lnTo>
                      <a:pt x="2641600" y="2781520"/>
                    </a:lnTo>
                    <a:lnTo>
                      <a:pt x="0" y="27815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247650" rIns="247650" bIns="247650" numCol="1" spcCol="1270" anchor="t" anchorCtr="0">
                <a:noAutofit/>
              </a:bodyPr>
              <a:lstStyle/>
              <a:p>
                <a:pPr lvl="0" algn="l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/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7188092" y="1436003"/>
            <a:ext cx="34280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zoom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Idiom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idiom yang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bias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58652" y="1786942"/>
            <a:ext cx="30427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Visualisasi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dihasilkan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menampilkan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tren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buku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memberikan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informasi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cukup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kepada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tanpa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perlu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memiliki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pengetahuan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khusus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memahami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dashboard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dihasilkan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" name="Title 6"/>
          <p:cNvSpPr txBox="1">
            <a:spLocks/>
          </p:cNvSpPr>
          <p:nvPr/>
        </p:nvSpPr>
        <p:spPr>
          <a:xfrm>
            <a:off x="2997652" y="5292478"/>
            <a:ext cx="3672905" cy="77724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KESIMPULAN</a:t>
            </a:r>
            <a:endParaRPr lang="en-US" sz="28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3" name="Title 6"/>
          <p:cNvSpPr txBox="1">
            <a:spLocks/>
          </p:cNvSpPr>
          <p:nvPr/>
        </p:nvSpPr>
        <p:spPr>
          <a:xfrm>
            <a:off x="7154313" y="5292478"/>
            <a:ext cx="3672905" cy="77724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SARAN</a:t>
            </a:r>
            <a:endParaRPr lang="en-US" sz="28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97033"/>
            <a:ext cx="10018713" cy="4594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solidFill>
                  <a:srgbClr val="FF0000"/>
                </a:solidFill>
              </a:rPr>
              <a:t>Thank You ..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81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14496" y="1103714"/>
            <a:ext cx="8128000" cy="5418667"/>
            <a:chOff x="2498344" y="801962"/>
            <a:chExt cx="8128000" cy="5418667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49122850"/>
                </p:ext>
              </p:extLst>
            </p:nvPr>
          </p:nvGraphicFramePr>
          <p:xfrm>
            <a:off x="2498344" y="801962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3057144" y="1423339"/>
              <a:ext cx="29778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dirty="0" err="1" smtClean="0"/>
                <a:t>Mengetahui</a:t>
              </a:r>
              <a:r>
                <a:rPr lang="en-US" dirty="0" smtClean="0"/>
                <a:t> rating </a:t>
              </a:r>
              <a:r>
                <a:rPr lang="en-US" dirty="0" err="1" smtClean="0"/>
                <a:t>terhadap</a:t>
              </a:r>
              <a:r>
                <a:rPr lang="en-US" dirty="0" smtClean="0"/>
                <a:t> </a:t>
              </a:r>
              <a:r>
                <a:rPr lang="en-US" dirty="0" err="1" smtClean="0"/>
                <a:t>buku</a:t>
              </a:r>
              <a:r>
                <a:rPr lang="en-US" dirty="0" smtClean="0"/>
                <a:t> yang </a:t>
              </a:r>
              <a:r>
                <a:rPr lang="en-US" dirty="0" err="1" smtClean="0"/>
                <a:t>diberikan</a:t>
              </a:r>
              <a:r>
                <a:rPr lang="en-US" dirty="0" smtClean="0"/>
                <a:t> </a:t>
              </a:r>
              <a:r>
                <a:rPr lang="en-US" dirty="0" err="1" smtClean="0"/>
                <a:t>oleh</a:t>
              </a:r>
              <a:r>
                <a:rPr lang="en-US" dirty="0" smtClean="0"/>
                <a:t> customer </a:t>
              </a:r>
              <a:r>
                <a:rPr lang="en-US" dirty="0" err="1" smtClean="0"/>
                <a:t>setelah</a:t>
              </a:r>
              <a:r>
                <a:rPr lang="en-US" dirty="0" smtClean="0"/>
                <a:t> </a:t>
              </a:r>
              <a:r>
                <a:rPr lang="en-US" dirty="0" err="1" smtClean="0"/>
                <a:t>membeli</a:t>
              </a:r>
              <a:r>
                <a:rPr lang="en-US" dirty="0" smtClean="0"/>
                <a:t> </a:t>
              </a:r>
              <a:r>
                <a:rPr lang="en-US" dirty="0" err="1" smtClean="0"/>
                <a:t>buku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126224" y="1423339"/>
              <a:ext cx="306019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dirty="0" err="1"/>
                <a:t>Mengetahui</a:t>
              </a:r>
              <a:r>
                <a:rPr lang="en-US" dirty="0"/>
                <a:t> </a:t>
              </a:r>
              <a:r>
                <a:rPr lang="en-US" dirty="0" err="1"/>
                <a:t>buku</a:t>
              </a:r>
              <a:r>
                <a:rPr lang="en-US" dirty="0"/>
                <a:t> yang paling </a:t>
              </a:r>
              <a:r>
                <a:rPr lang="en-US" dirty="0" err="1"/>
                <a:t>populer</a:t>
              </a:r>
              <a:r>
                <a:rPr lang="en-US" dirty="0"/>
                <a:t> </a:t>
              </a:r>
              <a:r>
                <a:rPr lang="en-US" dirty="0" err="1"/>
                <a:t>dan</a:t>
              </a:r>
              <a:r>
                <a:rPr lang="en-US" dirty="0"/>
                <a:t> </a:t>
              </a:r>
              <a:r>
                <a:rPr lang="en-US" dirty="0" err="1"/>
                <a:t>banyak</a:t>
              </a:r>
              <a:r>
                <a:rPr lang="en-US" dirty="0"/>
                <a:t> </a:t>
              </a:r>
              <a:r>
                <a:rPr lang="en-US" dirty="0" err="1"/>
                <a:t>dibeli</a:t>
              </a:r>
              <a:r>
                <a:rPr lang="en-US" dirty="0"/>
                <a:t> </a:t>
              </a:r>
              <a:r>
                <a:rPr lang="en-US" dirty="0" err="1"/>
                <a:t>oleh</a:t>
              </a:r>
              <a:r>
                <a:rPr lang="en-US" dirty="0"/>
                <a:t> customer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91100" y="4230547"/>
              <a:ext cx="31424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dirty="0" err="1"/>
                <a:t>Mengetahui</a:t>
              </a:r>
              <a:r>
                <a:rPr lang="en-US" dirty="0"/>
                <a:t> </a:t>
              </a:r>
              <a:r>
                <a:rPr lang="en-US" dirty="0" err="1"/>
                <a:t>popularitas</a:t>
              </a:r>
              <a:r>
                <a:rPr lang="en-US" dirty="0"/>
                <a:t> author </a:t>
              </a:r>
              <a:r>
                <a:rPr lang="en-US" dirty="0" err="1"/>
                <a:t>berdasarkan</a:t>
              </a:r>
              <a:r>
                <a:rPr lang="en-US" dirty="0"/>
                <a:t> rating yang </a:t>
              </a:r>
              <a:r>
                <a:rPr lang="en-US" dirty="0" err="1"/>
                <a:t>diberikan</a:t>
              </a:r>
              <a:r>
                <a:rPr lang="en-US" dirty="0"/>
                <a:t> customer </a:t>
              </a:r>
              <a:r>
                <a:rPr lang="en-US" dirty="0" err="1"/>
                <a:t>terhadap</a:t>
              </a:r>
              <a:r>
                <a:rPr lang="en-US" dirty="0"/>
                <a:t> </a:t>
              </a:r>
              <a:r>
                <a:rPr lang="en-US" dirty="0" err="1"/>
                <a:t>buku</a:t>
              </a:r>
              <a:r>
                <a:rPr lang="en-US" dirty="0"/>
                <a:t> yang </a:t>
              </a:r>
              <a:r>
                <a:rPr lang="en-US" dirty="0" err="1"/>
                <a:t>dibeli</a:t>
              </a:r>
              <a:endParaRPr lang="en-US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64467" y="158098"/>
            <a:ext cx="3672905" cy="777240"/>
          </a:xfrm>
        </p:spPr>
        <p:txBody>
          <a:bodyPr/>
          <a:lstStyle/>
          <a:p>
            <a:r>
              <a:rPr lang="en-US" dirty="0" smtClean="0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46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075" y="256033"/>
            <a:ext cx="3535745" cy="950976"/>
          </a:xfrm>
        </p:spPr>
        <p:txBody>
          <a:bodyPr/>
          <a:lstStyle/>
          <a:p>
            <a:r>
              <a:rPr lang="en-US" dirty="0" smtClean="0"/>
              <a:t>MANFAAT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46504" y="1207009"/>
            <a:ext cx="3267364" cy="2317076"/>
            <a:chOff x="4837176" y="1097281"/>
            <a:chExt cx="2470862" cy="1658030"/>
          </a:xfrm>
        </p:grpSpPr>
        <p:sp>
          <p:nvSpPr>
            <p:cNvPr id="6" name="Freeform 5"/>
            <p:cNvSpPr/>
            <p:nvPr/>
          </p:nvSpPr>
          <p:spPr>
            <a:xfrm>
              <a:off x="5021392" y="1281338"/>
              <a:ext cx="2087907" cy="1289663"/>
            </a:xfrm>
            <a:custGeom>
              <a:avLst/>
              <a:gdLst>
                <a:gd name="connsiteX0" fmla="*/ 0 w 2087907"/>
                <a:gd name="connsiteY0" fmla="*/ 0 h 1289663"/>
                <a:gd name="connsiteX1" fmla="*/ 2087907 w 2087907"/>
                <a:gd name="connsiteY1" fmla="*/ 0 h 1289663"/>
                <a:gd name="connsiteX2" fmla="*/ 2087907 w 2087907"/>
                <a:gd name="connsiteY2" fmla="*/ 1289663 h 1289663"/>
                <a:gd name="connsiteX3" fmla="*/ 0 w 2087907"/>
                <a:gd name="connsiteY3" fmla="*/ 1289663 h 1289663"/>
                <a:gd name="connsiteX4" fmla="*/ 0 w 2087907"/>
                <a:gd name="connsiteY4" fmla="*/ 0 h 128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907" h="1289663">
                  <a:moveTo>
                    <a:pt x="0" y="0"/>
                  </a:moveTo>
                  <a:lnTo>
                    <a:pt x="2087907" y="0"/>
                  </a:lnTo>
                  <a:lnTo>
                    <a:pt x="2087907" y="1289663"/>
                  </a:lnTo>
                  <a:lnTo>
                    <a:pt x="0" y="12896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kern="1200"/>
            </a:p>
          </p:txBody>
        </p:sp>
        <p:sp>
          <p:nvSpPr>
            <p:cNvPr id="7" name="Half Frame 6"/>
            <p:cNvSpPr/>
            <p:nvPr/>
          </p:nvSpPr>
          <p:spPr>
            <a:xfrm>
              <a:off x="4837176" y="1097281"/>
              <a:ext cx="501434" cy="50156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Half Frame 7"/>
            <p:cNvSpPr/>
            <p:nvPr/>
          </p:nvSpPr>
          <p:spPr>
            <a:xfrm rot="5400000">
              <a:off x="6806539" y="1097346"/>
              <a:ext cx="501563" cy="501434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Half Frame 8"/>
            <p:cNvSpPr/>
            <p:nvPr/>
          </p:nvSpPr>
          <p:spPr>
            <a:xfrm rot="16200000">
              <a:off x="4837111" y="2253813"/>
              <a:ext cx="501563" cy="501434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Half Frame 9"/>
            <p:cNvSpPr/>
            <p:nvPr/>
          </p:nvSpPr>
          <p:spPr>
            <a:xfrm rot="10800000">
              <a:off x="6806604" y="2253748"/>
              <a:ext cx="501434" cy="50156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5" name="Group 24"/>
          <p:cNvGrpSpPr/>
          <p:nvPr/>
        </p:nvGrpSpPr>
        <p:grpSpPr>
          <a:xfrm>
            <a:off x="8281232" y="1207009"/>
            <a:ext cx="3267365" cy="2317077"/>
            <a:chOff x="9041273" y="1097281"/>
            <a:chExt cx="2470862" cy="1658030"/>
          </a:xfrm>
        </p:grpSpPr>
        <p:sp>
          <p:nvSpPr>
            <p:cNvPr id="12" name="Freeform 11"/>
            <p:cNvSpPr/>
            <p:nvPr/>
          </p:nvSpPr>
          <p:spPr>
            <a:xfrm>
              <a:off x="9225489" y="1281338"/>
              <a:ext cx="2087907" cy="1289663"/>
            </a:xfrm>
            <a:custGeom>
              <a:avLst/>
              <a:gdLst>
                <a:gd name="connsiteX0" fmla="*/ 0 w 2087907"/>
                <a:gd name="connsiteY0" fmla="*/ 0 h 1289663"/>
                <a:gd name="connsiteX1" fmla="*/ 2087907 w 2087907"/>
                <a:gd name="connsiteY1" fmla="*/ 0 h 1289663"/>
                <a:gd name="connsiteX2" fmla="*/ 2087907 w 2087907"/>
                <a:gd name="connsiteY2" fmla="*/ 1289663 h 1289663"/>
                <a:gd name="connsiteX3" fmla="*/ 0 w 2087907"/>
                <a:gd name="connsiteY3" fmla="*/ 1289663 h 1289663"/>
                <a:gd name="connsiteX4" fmla="*/ 0 w 2087907"/>
                <a:gd name="connsiteY4" fmla="*/ 0 h 128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907" h="1289663">
                  <a:moveTo>
                    <a:pt x="0" y="0"/>
                  </a:moveTo>
                  <a:lnTo>
                    <a:pt x="2087907" y="0"/>
                  </a:lnTo>
                  <a:lnTo>
                    <a:pt x="2087907" y="1289663"/>
                  </a:lnTo>
                  <a:lnTo>
                    <a:pt x="0" y="12896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900" kern="1200"/>
            </a:p>
          </p:txBody>
        </p:sp>
        <p:sp>
          <p:nvSpPr>
            <p:cNvPr id="13" name="Half Frame 12"/>
            <p:cNvSpPr/>
            <p:nvPr/>
          </p:nvSpPr>
          <p:spPr>
            <a:xfrm>
              <a:off x="9041273" y="1097281"/>
              <a:ext cx="501434" cy="50156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Half Frame 13"/>
            <p:cNvSpPr/>
            <p:nvPr/>
          </p:nvSpPr>
          <p:spPr>
            <a:xfrm rot="5400000">
              <a:off x="11010636" y="1097346"/>
              <a:ext cx="501563" cy="501434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Half Frame 14"/>
            <p:cNvSpPr/>
            <p:nvPr/>
          </p:nvSpPr>
          <p:spPr>
            <a:xfrm rot="16200000">
              <a:off x="9041208" y="2253813"/>
              <a:ext cx="501563" cy="501434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Half Frame 15"/>
            <p:cNvSpPr/>
            <p:nvPr/>
          </p:nvSpPr>
          <p:spPr>
            <a:xfrm rot="10800000">
              <a:off x="11010701" y="2253748"/>
              <a:ext cx="501434" cy="50156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3" name="Rectangle 22"/>
          <p:cNvSpPr/>
          <p:nvPr/>
        </p:nvSpPr>
        <p:spPr>
          <a:xfrm>
            <a:off x="1990103" y="1488207"/>
            <a:ext cx="2780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nn-NO" dirty="0"/>
              <a:t>Menemukan pola, tren serta wawasan dari data hasil rating sebuah buku yang akan disajikan dalam bentuk visualisasi data atau idiom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861709" y="4019430"/>
            <a:ext cx="5552473" cy="2317077"/>
            <a:chOff x="9041273" y="1097281"/>
            <a:chExt cx="2470862" cy="1658030"/>
          </a:xfrm>
        </p:grpSpPr>
        <p:sp>
          <p:nvSpPr>
            <p:cNvPr id="29" name="Freeform 28"/>
            <p:cNvSpPr/>
            <p:nvPr/>
          </p:nvSpPr>
          <p:spPr>
            <a:xfrm>
              <a:off x="9225489" y="1281338"/>
              <a:ext cx="2087907" cy="1289663"/>
            </a:xfrm>
            <a:custGeom>
              <a:avLst/>
              <a:gdLst>
                <a:gd name="connsiteX0" fmla="*/ 0 w 2087907"/>
                <a:gd name="connsiteY0" fmla="*/ 0 h 1289663"/>
                <a:gd name="connsiteX1" fmla="*/ 2087907 w 2087907"/>
                <a:gd name="connsiteY1" fmla="*/ 0 h 1289663"/>
                <a:gd name="connsiteX2" fmla="*/ 2087907 w 2087907"/>
                <a:gd name="connsiteY2" fmla="*/ 1289663 h 1289663"/>
                <a:gd name="connsiteX3" fmla="*/ 0 w 2087907"/>
                <a:gd name="connsiteY3" fmla="*/ 1289663 h 1289663"/>
                <a:gd name="connsiteX4" fmla="*/ 0 w 2087907"/>
                <a:gd name="connsiteY4" fmla="*/ 0 h 128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907" h="1289663">
                  <a:moveTo>
                    <a:pt x="0" y="0"/>
                  </a:moveTo>
                  <a:lnTo>
                    <a:pt x="2087907" y="0"/>
                  </a:lnTo>
                  <a:lnTo>
                    <a:pt x="2087907" y="1289663"/>
                  </a:lnTo>
                  <a:lnTo>
                    <a:pt x="0" y="12896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900" kern="1200"/>
            </a:p>
          </p:txBody>
        </p:sp>
        <p:sp>
          <p:nvSpPr>
            <p:cNvPr id="30" name="Half Frame 29"/>
            <p:cNvSpPr/>
            <p:nvPr/>
          </p:nvSpPr>
          <p:spPr>
            <a:xfrm>
              <a:off x="9041273" y="1097281"/>
              <a:ext cx="501434" cy="50156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Half Frame 30"/>
            <p:cNvSpPr/>
            <p:nvPr/>
          </p:nvSpPr>
          <p:spPr>
            <a:xfrm rot="5400000">
              <a:off x="11010636" y="1097346"/>
              <a:ext cx="501563" cy="501434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Half Frame 31"/>
            <p:cNvSpPr/>
            <p:nvPr/>
          </p:nvSpPr>
          <p:spPr>
            <a:xfrm rot="16200000">
              <a:off x="9041208" y="2253813"/>
              <a:ext cx="501563" cy="501434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Half Frame 32"/>
            <p:cNvSpPr/>
            <p:nvPr/>
          </p:nvSpPr>
          <p:spPr>
            <a:xfrm rot="10800000">
              <a:off x="11010701" y="2253748"/>
              <a:ext cx="501434" cy="50156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4" name="Rectangle 33"/>
          <p:cNvSpPr/>
          <p:nvPr/>
        </p:nvSpPr>
        <p:spPr>
          <a:xfrm>
            <a:off x="8457729" y="1626883"/>
            <a:ext cx="3024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/>
              <a:t>Membantu</a:t>
            </a:r>
            <a:r>
              <a:rPr lang="en-US" dirty="0"/>
              <a:t> 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review customer </a:t>
            </a:r>
            <a:r>
              <a:rPr lang="en-US" dirty="0" err="1"/>
              <a:t>sebelumnya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143131" y="4369894"/>
            <a:ext cx="49896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business question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terjual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review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paling </a:t>
            </a:r>
            <a:r>
              <a:rPr lang="en-US" dirty="0" err="1"/>
              <a:t>diminati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cutomer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5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30778"/>
          </a:xfrm>
        </p:spPr>
        <p:txBody>
          <a:bodyPr/>
          <a:lstStyle/>
          <a:p>
            <a:r>
              <a:rPr lang="en-US" dirty="0" smtClean="0">
                <a:latin typeface="Bahnschrift SemiLight" panose="020B0502040204020203" pitchFamily="34" charset="0"/>
              </a:rPr>
              <a:t>DESAIN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769" y="1657092"/>
            <a:ext cx="10289254" cy="36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07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342" y="14382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Light" panose="020B0502040204020203" pitchFamily="34" charset="0"/>
              </a:rPr>
              <a:t>IDIOM I</a:t>
            </a:r>
            <a:br>
              <a:rPr lang="en-US" dirty="0" smtClean="0">
                <a:latin typeface="Bahnschrift SemiLight" panose="020B0502040204020203" pitchFamily="34" charset="0"/>
              </a:rPr>
            </a:br>
            <a:r>
              <a:rPr lang="en-US" sz="3600" dirty="0" smtClean="0">
                <a:latin typeface="Bahnschrift SemiLight" panose="020B0502040204020203" pitchFamily="34" charset="0"/>
              </a:rPr>
              <a:t>Book Rating Visualization Based on Goodreads Data</a:t>
            </a:r>
            <a:endParaRPr lang="en-US" sz="3600" dirty="0">
              <a:latin typeface="Bahnschrift SemiLight" panose="020B0502040204020203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142550" y="2079172"/>
            <a:ext cx="9839117" cy="3845916"/>
            <a:chOff x="4705640" y="2209800"/>
            <a:chExt cx="9839117" cy="3845916"/>
          </a:xfrm>
        </p:grpSpPr>
        <p:grpSp>
          <p:nvGrpSpPr>
            <p:cNvPr id="34" name="Group 33"/>
            <p:cNvGrpSpPr/>
            <p:nvPr/>
          </p:nvGrpSpPr>
          <p:grpSpPr>
            <a:xfrm>
              <a:off x="4705640" y="2209800"/>
              <a:ext cx="3733794" cy="3697225"/>
              <a:chOff x="5128130" y="1752599"/>
              <a:chExt cx="4852599" cy="4805073"/>
            </a:xfrm>
          </p:grpSpPr>
          <p:grpSp>
            <p:nvGrpSpPr>
              <p:cNvPr id="15" name="Google Shape;5806;p58"/>
              <p:cNvGrpSpPr/>
              <p:nvPr/>
            </p:nvGrpSpPr>
            <p:grpSpPr>
              <a:xfrm rot="16200000">
                <a:off x="7725291" y="4302234"/>
                <a:ext cx="2034905" cy="2475971"/>
                <a:chOff x="2332275" y="1617275"/>
                <a:chExt cx="1090775" cy="1327200"/>
              </a:xfrm>
            </p:grpSpPr>
            <p:sp>
              <p:nvSpPr>
                <p:cNvPr id="24" name="Google Shape;5807;p58"/>
                <p:cNvSpPr/>
                <p:nvPr/>
              </p:nvSpPr>
              <p:spPr>
                <a:xfrm rot="5400000">
                  <a:off x="2507425" y="1792400"/>
                  <a:ext cx="7403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How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25" name="Google Shape;5808;p58"/>
                <p:cNvSpPr/>
                <p:nvPr/>
              </p:nvSpPr>
              <p:spPr>
                <a:xfrm>
                  <a:off x="2332275" y="1617275"/>
                  <a:ext cx="1090775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1" h="50958" extrusionOk="0">
                      <a:moveTo>
                        <a:pt x="21816" y="0"/>
                      </a:moveTo>
                      <a:cubicBezTo>
                        <a:pt x="9786" y="0"/>
                        <a:pt x="1" y="9788"/>
                        <a:pt x="1" y="21814"/>
                      </a:cubicBezTo>
                      <a:cubicBezTo>
                        <a:pt x="12" y="22289"/>
                        <a:pt x="402" y="22672"/>
                        <a:pt x="880" y="22672"/>
                      </a:cubicBezTo>
                      <a:cubicBezTo>
                        <a:pt x="1355" y="22672"/>
                        <a:pt x="1745" y="22289"/>
                        <a:pt x="1756" y="21814"/>
                      </a:cubicBezTo>
                      <a:cubicBezTo>
                        <a:pt x="1756" y="10757"/>
                        <a:pt x="10754" y="1755"/>
                        <a:pt x="21812" y="1755"/>
                      </a:cubicBezTo>
                      <a:cubicBezTo>
                        <a:pt x="32869" y="1755"/>
                        <a:pt x="41871" y="10753"/>
                        <a:pt x="41871" y="21814"/>
                      </a:cubicBezTo>
                      <a:cubicBezTo>
                        <a:pt x="41871" y="32872"/>
                        <a:pt x="32873" y="41870"/>
                        <a:pt x="21816" y="41870"/>
                      </a:cubicBezTo>
                      <a:cubicBezTo>
                        <a:pt x="21329" y="41870"/>
                        <a:pt x="20936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7" y="43147"/>
                        <a:pt x="43630" y="33547"/>
                        <a:pt x="43627" y="21814"/>
                      </a:cubicBezTo>
                      <a:cubicBezTo>
                        <a:pt x="43627" y="9785"/>
                        <a:pt x="33842" y="0"/>
                        <a:pt x="21816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809;p58"/>
                <p:cNvSpPr/>
                <p:nvPr/>
              </p:nvSpPr>
              <p:spPr>
                <a:xfrm>
                  <a:off x="2727925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7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8" y="6675"/>
                      </a:lnTo>
                      <a:cubicBezTo>
                        <a:pt x="5561" y="6846"/>
                        <a:pt x="5785" y="6931"/>
                        <a:pt x="6010" y="6931"/>
                      </a:cubicBezTo>
                      <a:cubicBezTo>
                        <a:pt x="6234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" name="Google Shape;5810;p58"/>
              <p:cNvGrpSpPr/>
              <p:nvPr/>
            </p:nvGrpSpPr>
            <p:grpSpPr>
              <a:xfrm rot="16200000">
                <a:off x="6537094" y="2918503"/>
                <a:ext cx="2034671" cy="2475971"/>
                <a:chOff x="1285250" y="1617275"/>
                <a:chExt cx="1090650" cy="1327200"/>
              </a:xfrm>
            </p:grpSpPr>
            <p:sp>
              <p:nvSpPr>
                <p:cNvPr id="21" name="Google Shape;5811;p58"/>
                <p:cNvSpPr/>
                <p:nvPr/>
              </p:nvSpPr>
              <p:spPr>
                <a:xfrm rot="5400000">
                  <a:off x="1460300" y="1792400"/>
                  <a:ext cx="740474" cy="74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9" h="29615" extrusionOk="0">
                      <a:moveTo>
                        <a:pt x="14809" y="1"/>
                      </a:moveTo>
                      <a:cubicBezTo>
                        <a:pt x="6631" y="1"/>
                        <a:pt x="0" y="6631"/>
                        <a:pt x="0" y="14809"/>
                      </a:cubicBezTo>
                      <a:cubicBezTo>
                        <a:pt x="0" y="22988"/>
                        <a:pt x="6631" y="29615"/>
                        <a:pt x="14809" y="29615"/>
                      </a:cubicBezTo>
                      <a:cubicBezTo>
                        <a:pt x="22987" y="29615"/>
                        <a:pt x="29618" y="22988"/>
                        <a:pt x="29618" y="14809"/>
                      </a:cubicBezTo>
                      <a:cubicBezTo>
                        <a:pt x="29618" y="6631"/>
                        <a:pt x="22987" y="1"/>
                        <a:pt x="1480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Why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22" name="Google Shape;5812;p58"/>
                <p:cNvSpPr/>
                <p:nvPr/>
              </p:nvSpPr>
              <p:spPr>
                <a:xfrm>
                  <a:off x="1285250" y="1617275"/>
                  <a:ext cx="10906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26" h="50958" extrusionOk="0">
                      <a:moveTo>
                        <a:pt x="21811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8" y="22289"/>
                        <a:pt x="401" y="22672"/>
                        <a:pt x="876" y="22672"/>
                      </a:cubicBezTo>
                      <a:cubicBezTo>
                        <a:pt x="1355" y="22672"/>
                        <a:pt x="1744" y="22289"/>
                        <a:pt x="1755" y="21814"/>
                      </a:cubicBezTo>
                      <a:cubicBezTo>
                        <a:pt x="1755" y="10757"/>
                        <a:pt x="10754" y="1755"/>
                        <a:pt x="21811" y="1755"/>
                      </a:cubicBezTo>
                      <a:cubicBezTo>
                        <a:pt x="32869" y="1755"/>
                        <a:pt x="41867" y="10753"/>
                        <a:pt x="41867" y="21814"/>
                      </a:cubicBezTo>
                      <a:cubicBezTo>
                        <a:pt x="41871" y="32872"/>
                        <a:pt x="32869" y="41870"/>
                        <a:pt x="21811" y="41870"/>
                      </a:cubicBezTo>
                      <a:cubicBezTo>
                        <a:pt x="21329" y="41870"/>
                        <a:pt x="20932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2" y="43147"/>
                        <a:pt x="43626" y="33547"/>
                        <a:pt x="43626" y="21814"/>
                      </a:cubicBezTo>
                      <a:cubicBezTo>
                        <a:pt x="43626" y="9785"/>
                        <a:pt x="33841" y="0"/>
                        <a:pt x="21811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5813;p58"/>
                <p:cNvSpPr/>
                <p:nvPr/>
              </p:nvSpPr>
              <p:spPr>
                <a:xfrm>
                  <a:off x="1680900" y="2771175"/>
                  <a:ext cx="3008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4" h="6932" extrusionOk="0">
                      <a:moveTo>
                        <a:pt x="11086" y="1"/>
                      </a:moveTo>
                      <a:cubicBezTo>
                        <a:pt x="10860" y="1"/>
                        <a:pt x="10635" y="87"/>
                        <a:pt x="10464" y="260"/>
                      </a:cubicBezTo>
                      <a:lnTo>
                        <a:pt x="6865" y="3859"/>
                      </a:lnTo>
                      <a:lnTo>
                        <a:pt x="5978" y="4742"/>
                      </a:lnTo>
                      <a:lnTo>
                        <a:pt x="5110" y="3874"/>
                      </a:lnTo>
                      <a:lnTo>
                        <a:pt x="1495" y="260"/>
                      </a:lnTo>
                      <a:cubicBezTo>
                        <a:pt x="1341" y="153"/>
                        <a:pt x="1165" y="102"/>
                        <a:pt x="989" y="102"/>
                      </a:cubicBezTo>
                      <a:cubicBezTo>
                        <a:pt x="730" y="102"/>
                        <a:pt x="474" y="214"/>
                        <a:pt x="297" y="427"/>
                      </a:cubicBezTo>
                      <a:cubicBezTo>
                        <a:pt x="0" y="783"/>
                        <a:pt x="22" y="1306"/>
                        <a:pt x="349" y="1636"/>
                      </a:cubicBezTo>
                      <a:lnTo>
                        <a:pt x="5388" y="6675"/>
                      </a:lnTo>
                      <a:cubicBezTo>
                        <a:pt x="5559" y="6846"/>
                        <a:pt x="5783" y="6931"/>
                        <a:pt x="6008" y="6931"/>
                      </a:cubicBezTo>
                      <a:cubicBezTo>
                        <a:pt x="6233" y="6931"/>
                        <a:pt x="6458" y="6846"/>
                        <a:pt x="6631" y="6675"/>
                      </a:cubicBezTo>
                      <a:lnTo>
                        <a:pt x="11666" y="1636"/>
                      </a:lnTo>
                      <a:cubicBezTo>
                        <a:pt x="12015" y="1250"/>
                        <a:pt x="12034" y="668"/>
                        <a:pt x="11711" y="260"/>
                      </a:cubicBezTo>
                      <a:cubicBezTo>
                        <a:pt x="11538" y="87"/>
                        <a:pt x="11312" y="1"/>
                        <a:pt x="11086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5814;p58"/>
              <p:cNvGrpSpPr/>
              <p:nvPr/>
            </p:nvGrpSpPr>
            <p:grpSpPr>
              <a:xfrm rot="16200000">
                <a:off x="5348687" y="1532042"/>
                <a:ext cx="2034857" cy="2475971"/>
                <a:chOff x="238125" y="1617275"/>
                <a:chExt cx="1090750" cy="1327200"/>
              </a:xfrm>
            </p:grpSpPr>
            <p:sp>
              <p:nvSpPr>
                <p:cNvPr id="18" name="Google Shape;5815;p58"/>
                <p:cNvSpPr/>
                <p:nvPr/>
              </p:nvSpPr>
              <p:spPr>
                <a:xfrm rot="5400000">
                  <a:off x="413252" y="1792399"/>
                  <a:ext cx="740374" cy="74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What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19" name="Google Shape;5816;p58"/>
                <p:cNvSpPr/>
                <p:nvPr/>
              </p:nvSpPr>
              <p:spPr>
                <a:xfrm>
                  <a:off x="238125" y="1617275"/>
                  <a:ext cx="10907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0" h="50958" extrusionOk="0">
                      <a:moveTo>
                        <a:pt x="21815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11" y="22289"/>
                        <a:pt x="401" y="22672"/>
                        <a:pt x="879" y="22672"/>
                      </a:cubicBezTo>
                      <a:cubicBezTo>
                        <a:pt x="1354" y="22672"/>
                        <a:pt x="1744" y="22289"/>
                        <a:pt x="1755" y="21814"/>
                      </a:cubicBezTo>
                      <a:cubicBezTo>
                        <a:pt x="1755" y="10757"/>
                        <a:pt x="10753" y="1755"/>
                        <a:pt x="21811" y="1755"/>
                      </a:cubicBezTo>
                      <a:cubicBezTo>
                        <a:pt x="32869" y="1755"/>
                        <a:pt x="41870" y="10753"/>
                        <a:pt x="41870" y="21814"/>
                      </a:cubicBezTo>
                      <a:cubicBezTo>
                        <a:pt x="41870" y="32872"/>
                        <a:pt x="32872" y="41870"/>
                        <a:pt x="21815" y="41870"/>
                      </a:cubicBezTo>
                      <a:cubicBezTo>
                        <a:pt x="21329" y="41870"/>
                        <a:pt x="20935" y="42263"/>
                        <a:pt x="20935" y="42750"/>
                      </a:cubicBezTo>
                      <a:lnTo>
                        <a:pt x="20935" y="50957"/>
                      </a:lnTo>
                      <a:lnTo>
                        <a:pt x="22694" y="50942"/>
                      </a:lnTo>
                      <a:lnTo>
                        <a:pt x="22694" y="43610"/>
                      </a:lnTo>
                      <a:cubicBezTo>
                        <a:pt x="34316" y="43147"/>
                        <a:pt x="43629" y="33547"/>
                        <a:pt x="43626" y="21814"/>
                      </a:cubicBezTo>
                      <a:cubicBezTo>
                        <a:pt x="43626" y="9785"/>
                        <a:pt x="33841" y="0"/>
                        <a:pt x="2181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5817;p58"/>
                <p:cNvSpPr/>
                <p:nvPr/>
              </p:nvSpPr>
              <p:spPr>
                <a:xfrm>
                  <a:off x="633750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8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9" y="6675"/>
                      </a:lnTo>
                      <a:cubicBezTo>
                        <a:pt x="5561" y="6846"/>
                        <a:pt x="5786" y="6931"/>
                        <a:pt x="6010" y="6931"/>
                      </a:cubicBezTo>
                      <a:cubicBezTo>
                        <a:pt x="6235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6610757" y="2446605"/>
              <a:ext cx="29389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book_title</a:t>
              </a:r>
              <a:endParaRPr lang="en-US" dirty="0" smtClean="0"/>
            </a:p>
            <a:p>
              <a:r>
                <a:rPr lang="en-US" dirty="0" err="1" smtClean="0"/>
                <a:t>book_rating</a:t>
              </a:r>
              <a:endParaRPr lang="en-US" dirty="0" smtClean="0"/>
            </a:p>
            <a:p>
              <a:r>
                <a:rPr lang="en-US" dirty="0" smtClean="0"/>
                <a:t>genre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34418" y="3676970"/>
              <a:ext cx="35281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Action : Analyze (Discover </a:t>
              </a:r>
              <a:r>
                <a:rPr lang="en-US" sz="1600" dirty="0" err="1"/>
                <a:t>dan</a:t>
              </a:r>
              <a:r>
                <a:rPr lang="en-US" sz="1600" dirty="0"/>
                <a:t> Present)</a:t>
              </a:r>
            </a:p>
            <a:p>
              <a:r>
                <a:rPr lang="en-US" sz="1600" dirty="0"/>
                <a:t>Target : </a:t>
              </a:r>
              <a:r>
                <a:rPr lang="en-US" sz="1600" dirty="0" smtClean="0"/>
                <a:t>attributes </a:t>
              </a:r>
              <a:r>
                <a:rPr lang="en-US" sz="1600" dirty="0"/>
                <a:t>(</a:t>
              </a:r>
              <a:r>
                <a:rPr lang="en-US" sz="1600" dirty="0" err="1"/>
                <a:t>book_title</a:t>
              </a:r>
              <a:r>
                <a:rPr lang="en-US" sz="1600" dirty="0"/>
                <a:t>, </a:t>
              </a:r>
              <a:r>
                <a:rPr lang="en-US" sz="1600" dirty="0" err="1"/>
                <a:t>book_</a:t>
              </a:r>
              <a:r>
                <a:rPr lang="en-US" sz="1600" i="1" dirty="0" err="1"/>
                <a:t>rating</a:t>
              </a:r>
              <a:r>
                <a:rPr lang="en-US" sz="1600" dirty="0"/>
                <a:t>, genre)</a:t>
              </a:r>
            </a:p>
            <a:p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48757" y="4732277"/>
              <a:ext cx="6096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 smtClean="0"/>
                <a:t>Bar Chart</a:t>
              </a:r>
            </a:p>
            <a:p>
              <a:r>
                <a:rPr lang="en-US" sz="1600" dirty="0" smtClean="0"/>
                <a:t>Marks       : </a:t>
              </a:r>
              <a:r>
                <a:rPr lang="en-US" sz="1600" dirty="0"/>
                <a:t>Lines </a:t>
              </a:r>
              <a:r>
                <a:rPr lang="en-US" sz="1600" dirty="0" err="1"/>
                <a:t>dan</a:t>
              </a:r>
              <a:r>
                <a:rPr lang="en-US" sz="1600" dirty="0"/>
                <a:t> Area</a:t>
              </a:r>
            </a:p>
            <a:p>
              <a:r>
                <a:rPr lang="en-US" sz="1600" dirty="0"/>
                <a:t>Channels : </a:t>
              </a:r>
              <a:r>
                <a:rPr lang="en-US" sz="1600" dirty="0" err="1" smtClean="0"/>
                <a:t>Kategorikal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hue</a:t>
              </a:r>
            </a:p>
            <a:p>
              <a:pPr marL="914400"/>
              <a:r>
                <a:rPr lang="en-US" sz="1600" dirty="0" smtClean="0"/>
                <a:t>Quantitative, area</a:t>
              </a:r>
            </a:p>
            <a:p>
              <a:pPr marL="914400"/>
              <a:r>
                <a:rPr lang="en-US" sz="1600" dirty="0" smtClean="0"/>
                <a:t>Matching </a:t>
              </a:r>
              <a:r>
                <a:rPr lang="en-US" sz="1600" dirty="0"/>
                <a:t>Types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3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21435" y="2697116"/>
            <a:ext cx="10018713" cy="1752599"/>
          </a:xfrm>
        </p:spPr>
        <p:txBody>
          <a:bodyPr/>
          <a:lstStyle/>
          <a:p>
            <a:r>
              <a:rPr lang="en-US" dirty="0" smtClean="0"/>
              <a:t>Mockup Book Rating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10" y="266435"/>
            <a:ext cx="8405668" cy="63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30579" y="2486804"/>
            <a:ext cx="10018713" cy="1752599"/>
          </a:xfrm>
        </p:spPr>
        <p:txBody>
          <a:bodyPr/>
          <a:lstStyle/>
          <a:p>
            <a:r>
              <a:rPr lang="en-US" dirty="0" smtClean="0"/>
              <a:t>Visualization Book Rating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35" y="1325515"/>
            <a:ext cx="85788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214" y="372411"/>
            <a:ext cx="10018713" cy="722376"/>
          </a:xfrm>
        </p:spPr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83928"/>
              </p:ext>
            </p:extLst>
          </p:nvPr>
        </p:nvGraphicFramePr>
        <p:xfrm>
          <a:off x="3477702" y="1763961"/>
          <a:ext cx="7958169" cy="3649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794884" y="1865376"/>
            <a:ext cx="490794" cy="3368316"/>
            <a:chOff x="2794884" y="1444752"/>
            <a:chExt cx="490794" cy="3368316"/>
          </a:xfrm>
        </p:grpSpPr>
        <p:sp>
          <p:nvSpPr>
            <p:cNvPr id="5" name="Rectangle 4"/>
            <p:cNvSpPr/>
            <p:nvPr/>
          </p:nvSpPr>
          <p:spPr>
            <a:xfrm>
              <a:off x="2810190" y="1444752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0190" y="2167959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4884" y="2891166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94884" y="3614373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94884" y="4337580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4846</TotalTime>
  <Words>513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Bahnschrift</vt:lpstr>
      <vt:lpstr>Bahnschrift SemiLight</vt:lpstr>
      <vt:lpstr>Castellar</vt:lpstr>
      <vt:lpstr>Corbel</vt:lpstr>
      <vt:lpstr>Times New Roman</vt:lpstr>
      <vt:lpstr>Wingdings</vt:lpstr>
      <vt:lpstr>Parallax</vt:lpstr>
      <vt:lpstr>BOOK VISUALIZATION ON GOODREADS DATASET</vt:lpstr>
      <vt:lpstr>LATAR BELAKANG</vt:lpstr>
      <vt:lpstr>TUJUAN</vt:lpstr>
      <vt:lpstr>MANFAAT</vt:lpstr>
      <vt:lpstr>DESAIN</vt:lpstr>
      <vt:lpstr>IDIOM I Book Rating Visualization Based on Goodreads Data</vt:lpstr>
      <vt:lpstr>Mockup Book Rating</vt:lpstr>
      <vt:lpstr>Visualization Book Rating</vt:lpstr>
      <vt:lpstr>RULES OF THUMB</vt:lpstr>
      <vt:lpstr>IDIOM II Top N Popular Book By Rating</vt:lpstr>
      <vt:lpstr>Mockup Popular Book</vt:lpstr>
      <vt:lpstr>Visualization Popular Book</vt:lpstr>
      <vt:lpstr>RULES OF THUMB</vt:lpstr>
      <vt:lpstr>IDIOM III Top N Book Author By Rating</vt:lpstr>
      <vt:lpstr>Mockup Top Author</vt:lpstr>
      <vt:lpstr>Visualization Top Author</vt:lpstr>
      <vt:lpstr>RULES OF THUMB</vt:lpstr>
      <vt:lpstr>Dashboard</vt:lpstr>
      <vt:lpstr>Evaluation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FOR REVIEW BOOK BASED ON REVIEWER</dc:title>
  <dc:creator>Ekis Naomi Lasma</dc:creator>
  <cp:lastModifiedBy>Ekis Naomi Lasma</cp:lastModifiedBy>
  <cp:revision>31</cp:revision>
  <dcterms:created xsi:type="dcterms:W3CDTF">2020-12-29T02:37:51Z</dcterms:created>
  <dcterms:modified xsi:type="dcterms:W3CDTF">2021-01-03T12:14:29Z</dcterms:modified>
</cp:coreProperties>
</file>