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7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3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4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EEEE-A1F0-4C5B-A898-E57367F28A2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9905-1024-4A6E-B5B2-36909CD8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SoundPool</a:t>
            </a:r>
            <a:endParaRPr lang="en-US" dirty="0" smtClean="0"/>
          </a:p>
          <a:p>
            <a:pPr lvl="1"/>
            <a:r>
              <a:rPr lang="en-US" dirty="0" smtClean="0"/>
              <a:t>Short </a:t>
            </a:r>
            <a:r>
              <a:rPr lang="en-US" dirty="0"/>
              <a:t>clips which can be kept in memory decompressed for quick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16mb Limit (total?)</a:t>
            </a:r>
          </a:p>
          <a:p>
            <a:r>
              <a:rPr lang="en-US" dirty="0" err="1" smtClean="0"/>
              <a:t>MediaPlayer</a:t>
            </a:r>
            <a:endParaRPr lang="en-US" dirty="0" smtClean="0"/>
          </a:p>
          <a:p>
            <a:pPr lvl="1"/>
            <a:r>
              <a:rPr lang="en-US" dirty="0"/>
              <a:t>loaded from disk each time create is </a:t>
            </a:r>
            <a:r>
              <a:rPr lang="en-US" dirty="0" smtClean="0"/>
              <a:t>called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delay (not really </a:t>
            </a:r>
            <a:r>
              <a:rPr lang="en-US" dirty="0" smtClean="0"/>
              <a:t>noticeable?)</a:t>
            </a:r>
          </a:p>
          <a:p>
            <a:pPr lvl="1"/>
            <a:r>
              <a:rPr lang="en-US" dirty="0" smtClean="0"/>
              <a:t>No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04216"/>
            <a:ext cx="8153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Initialize</a:t>
            </a:r>
          </a:p>
          <a:p>
            <a:r>
              <a:rPr lang="en-US" dirty="0" err="1" smtClean="0"/>
              <a:t>soundPool</a:t>
            </a:r>
            <a:r>
              <a:rPr lang="en-US" dirty="0" smtClean="0"/>
              <a:t> = new </a:t>
            </a:r>
            <a:r>
              <a:rPr lang="en-US" dirty="0" err="1" smtClean="0"/>
              <a:t>SoundPool</a:t>
            </a:r>
            <a:r>
              <a:rPr lang="en-US" dirty="0" smtClean="0"/>
              <a:t>(20, </a:t>
            </a:r>
            <a:r>
              <a:rPr lang="en-US" dirty="0" err="1" smtClean="0"/>
              <a:t>AudioManager.STREAM_MUSIC</a:t>
            </a:r>
            <a:r>
              <a:rPr lang="en-US" dirty="0" smtClean="0"/>
              <a:t>, 100);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 Add sounds</a:t>
            </a:r>
          </a:p>
          <a:p>
            <a:r>
              <a:rPr lang="en-US" dirty="0" smtClean="0"/>
              <a:t>//</a:t>
            </a:r>
            <a:r>
              <a:rPr lang="en-US" b="1" dirty="0" smtClean="0"/>
              <a:t> </a:t>
            </a:r>
            <a:r>
              <a:rPr lang="en-US" dirty="0" err="1" smtClean="0"/>
              <a:t>soundPool.load</a:t>
            </a:r>
            <a:r>
              <a:rPr lang="en-US" dirty="0" smtClean="0"/>
              <a:t>(this, </a:t>
            </a:r>
            <a:r>
              <a:rPr lang="en-US" dirty="0" err="1" smtClean="0"/>
              <a:t>R.raw.cone</a:t>
            </a:r>
            <a:r>
              <a:rPr lang="en-US" dirty="0" smtClean="0"/>
              <a:t>, 1) </a:t>
            </a:r>
          </a:p>
          <a:p>
            <a:r>
              <a:rPr lang="en-US" dirty="0" err="1" smtClean="0"/>
              <a:t>soundsMap</a:t>
            </a:r>
            <a:r>
              <a:rPr lang="en-US" dirty="0" smtClean="0"/>
              <a:t> = new </a:t>
            </a:r>
            <a:r>
              <a:rPr lang="en-US" dirty="0" err="1" smtClean="0"/>
              <a:t>HashMap</a:t>
            </a:r>
            <a:r>
              <a:rPr lang="en-US" dirty="0" smtClean="0"/>
              <a:t>&lt;Integer, Integer&gt;();</a:t>
            </a:r>
          </a:p>
          <a:p>
            <a:r>
              <a:rPr lang="en-US" dirty="0" err="1" smtClean="0"/>
              <a:t>soundsMap.put</a:t>
            </a:r>
            <a:r>
              <a:rPr lang="en-US" dirty="0" smtClean="0"/>
              <a:t>(C1, </a:t>
            </a:r>
            <a:r>
              <a:rPr lang="en-US" dirty="0" err="1" smtClean="0"/>
              <a:t>soundPool.load</a:t>
            </a:r>
            <a:r>
              <a:rPr lang="en-US" dirty="0" smtClean="0"/>
              <a:t>(this, </a:t>
            </a:r>
            <a:r>
              <a:rPr lang="en-US" dirty="0" err="1" smtClean="0"/>
              <a:t>R.raw.cone</a:t>
            </a:r>
            <a:r>
              <a:rPr lang="en-US" dirty="0" smtClean="0"/>
              <a:t>, 1) );</a:t>
            </a:r>
          </a:p>
          <a:p>
            <a:r>
              <a:rPr lang="en-US" dirty="0" err="1" smtClean="0"/>
              <a:t>soundsMap.put</a:t>
            </a:r>
            <a:r>
              <a:rPr lang="en-US" dirty="0" smtClean="0"/>
              <a:t>(E1, </a:t>
            </a:r>
            <a:r>
              <a:rPr lang="en-US" dirty="0" err="1" smtClean="0"/>
              <a:t>soundPool.load</a:t>
            </a:r>
            <a:r>
              <a:rPr lang="en-US" dirty="0" smtClean="0"/>
              <a:t>(this, </a:t>
            </a:r>
            <a:r>
              <a:rPr lang="en-US" dirty="0" err="1" smtClean="0"/>
              <a:t>R.raw.eone</a:t>
            </a:r>
            <a:r>
              <a:rPr lang="en-US" dirty="0" smtClean="0"/>
              <a:t>, 1));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Make sure all sounds are loaded</a:t>
            </a:r>
            <a:endParaRPr lang="en-US" dirty="0"/>
          </a:p>
          <a:p>
            <a:r>
              <a:rPr lang="en-US" dirty="0" err="1" smtClean="0"/>
              <a:t>soundPool.setOnLoadCompleteListener</a:t>
            </a:r>
            <a:r>
              <a:rPr lang="en-US" dirty="0" smtClean="0"/>
              <a:t>(new </a:t>
            </a:r>
            <a:r>
              <a:rPr lang="en-US" dirty="0" err="1" smtClean="0"/>
              <a:t>SoundPool.OnLoadCompleteListener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@Override public void </a:t>
            </a:r>
            <a:r>
              <a:rPr lang="en-US" dirty="0" err="1" smtClean="0"/>
              <a:t>onLoadComplete</a:t>
            </a:r>
            <a:r>
              <a:rPr lang="en-US" dirty="0" smtClean="0"/>
              <a:t>(</a:t>
            </a:r>
            <a:r>
              <a:rPr lang="en-US" dirty="0" err="1" smtClean="0"/>
              <a:t>SoundPool</a:t>
            </a:r>
            <a:r>
              <a:rPr lang="en-US" dirty="0" smtClean="0"/>
              <a:t> </a:t>
            </a:r>
            <a:r>
              <a:rPr lang="en-US" dirty="0" err="1" smtClean="0"/>
              <a:t>soundPool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sampleId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status) {  loaded ++;}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smtClean="0"/>
              <a:t>// Play the sound</a:t>
            </a:r>
            <a:endParaRPr lang="en-US" dirty="0"/>
          </a:p>
          <a:p>
            <a:r>
              <a:rPr lang="en-US" dirty="0" err="1" smtClean="0"/>
              <a:t>soundPool.play</a:t>
            </a:r>
            <a:r>
              <a:rPr lang="en-US" dirty="0" smtClean="0"/>
              <a:t>(</a:t>
            </a:r>
            <a:r>
              <a:rPr lang="en-US" dirty="0" err="1" smtClean="0"/>
              <a:t>soundsMap.get</a:t>
            </a:r>
            <a:r>
              <a:rPr lang="en-US" dirty="0" smtClean="0"/>
              <a:t>(C1), volume, volume, 1, 0, 1.0f);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04216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Initialize</a:t>
            </a:r>
          </a:p>
          <a:p>
            <a:r>
              <a:rPr lang="en-US" dirty="0" err="1" smtClean="0"/>
              <a:t>soundPool</a:t>
            </a:r>
            <a:r>
              <a:rPr lang="en-US" dirty="0" smtClean="0"/>
              <a:t> = new </a:t>
            </a:r>
            <a:r>
              <a:rPr lang="en-US" dirty="0" err="1" smtClean="0"/>
              <a:t>SoundPool</a:t>
            </a:r>
            <a:r>
              <a:rPr lang="en-US" dirty="0" smtClean="0"/>
              <a:t>(20, </a:t>
            </a:r>
            <a:r>
              <a:rPr lang="en-US" dirty="0" err="1" smtClean="0"/>
              <a:t>AudioManager.STREAM_MUSIC</a:t>
            </a:r>
            <a:r>
              <a:rPr lang="en-US" dirty="0" smtClean="0"/>
              <a:t>, 100);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Line Callout 3 1"/>
          <p:cNvSpPr/>
          <p:nvPr/>
        </p:nvSpPr>
        <p:spPr>
          <a:xfrm>
            <a:off x="1676400" y="1752600"/>
            <a:ext cx="6248400" cy="2971800"/>
          </a:xfrm>
          <a:prstGeom prst="borderCallout3">
            <a:avLst>
              <a:gd name="adj1" fmla="val 19563"/>
              <a:gd name="adj2" fmla="val -4268"/>
              <a:gd name="adj3" fmla="val 18750"/>
              <a:gd name="adj4" fmla="val -16667"/>
              <a:gd name="adj5" fmla="val -3845"/>
              <a:gd name="adj6" fmla="val -14634"/>
              <a:gd name="adj7" fmla="val -23225"/>
              <a:gd name="adj8" fmla="val 378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Determines which volume control to use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STREAM_ALARM	The audio stream for alarms</a:t>
            </a:r>
          </a:p>
          <a:p>
            <a:r>
              <a:rPr lang="en-US" dirty="0" smtClean="0"/>
              <a:t>STREAM_DTMF	The audio stream for DTMF Tones</a:t>
            </a:r>
          </a:p>
          <a:p>
            <a:r>
              <a:rPr lang="en-US" dirty="0" smtClean="0"/>
              <a:t>STREAM_MUSIC	The audio stream for music playback</a:t>
            </a:r>
          </a:p>
          <a:p>
            <a:r>
              <a:rPr lang="en-US" dirty="0" smtClean="0"/>
              <a:t>STREAM_NOTIFICATION	The audio stream for notifications</a:t>
            </a:r>
          </a:p>
          <a:p>
            <a:r>
              <a:rPr lang="en-US" dirty="0" smtClean="0"/>
              <a:t>STREAM_RING	The audio stream for the phone ring</a:t>
            </a:r>
          </a:p>
          <a:p>
            <a:r>
              <a:rPr lang="en-US" dirty="0" smtClean="0"/>
              <a:t>STREAM_SYSTEM   The audio stream for system sounds</a:t>
            </a:r>
          </a:p>
          <a:p>
            <a:r>
              <a:rPr lang="en-US" dirty="0" smtClean="0"/>
              <a:t>STREAM_VOICE_CALL	The audio stream for phone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146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Android Sounds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Sounds</dc:title>
  <dc:creator>Windows User</dc:creator>
  <cp:lastModifiedBy>Windows User</cp:lastModifiedBy>
  <cp:revision>2</cp:revision>
  <dcterms:created xsi:type="dcterms:W3CDTF">2014-05-14T20:03:21Z</dcterms:created>
  <dcterms:modified xsi:type="dcterms:W3CDTF">2014-05-14T20:13:37Z</dcterms:modified>
</cp:coreProperties>
</file>