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5"/>
  </p:handoutMasterIdLst>
  <p:sldIdLst>
    <p:sldId id="256" r:id="rId3"/>
  </p:sldIdLst>
  <p:sldSz cx="31271845" cy="41697275"/>
  <p:notesSz cx="6858000" cy="9144000"/>
  <p:custDataLst>
    <p:tags r:id="rId9"/>
  </p:custDataLst>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860" indent="1270"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625" indent="1270"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55" indent="1270"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19885" indent="1270"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920" algn="l" defTabSz="40513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050" algn="l" defTabSz="40513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815" algn="l" defTabSz="40513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45" algn="l" defTabSz="40513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81" userDrawn="1">
          <p15:clr>
            <a:srgbClr val="A4A3A4"/>
          </p15:clr>
        </p15:guide>
        <p15:guide id="2" pos="9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showGuides="1">
      <p:cViewPr varScale="1">
        <p:scale>
          <a:sx n="19" d="100"/>
          <a:sy n="19" d="100"/>
        </p:scale>
        <p:origin x="2408" y="304"/>
      </p:cViewPr>
      <p:guideLst>
        <p:guide orient="horz" pos="13181"/>
        <p:guide pos="97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gs" Target="tags/tag1.xml"/><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ln>
          <a:effectLst/>
        </p:spPr>
        <p:txBody>
          <a:bodyPr vert="horz" wrap="square" lIns="91440" tIns="45720" rIns="91440" bIns="45720" numCol="1" anchor="t" anchorCtr="0" compatLnSpc="1"/>
          <a:lstStyle>
            <a:lvl1pPr>
              <a:defRPr sz="1200">
                <a:latin typeface="Times" pitchFamily="-108" charset="0"/>
                <a:ea typeface="ヒラギノ明朝 ProN W3" pitchFamily="-108" charset="-128"/>
                <a:cs typeface="ヒラギノ明朝 ProN W3" pitchFamily="-108" charset="-128"/>
                <a:sym typeface="Times" pitchFamily="-108"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ln>
          <a:effectLst/>
        </p:spPr>
        <p:txBody>
          <a:bodyPr vert="horz" wrap="square" lIns="91440" tIns="45720" rIns="91440" bIns="45720" numCol="1" anchor="t" anchorCtr="0" compatLnSpc="1"/>
          <a:lstStyle>
            <a:lvl1pPr algn="r">
              <a:defRPr sz="1200">
                <a:latin typeface="Times" pitchFamily="-108" charset="0"/>
                <a:ea typeface="ヒラギノ明朝 ProN W3" pitchFamily="-108" charset="-128"/>
                <a:cs typeface="ヒラギノ明朝 ProN W3" pitchFamily="-108" charset="-128"/>
                <a:sym typeface="Times" pitchFamily="-108"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ln>
          <a:effectLst/>
        </p:spPr>
        <p:txBody>
          <a:bodyPr vert="horz" wrap="square" lIns="91440" tIns="45720" rIns="91440" bIns="45720" numCol="1" anchor="b" anchorCtr="0" compatLnSpc="1"/>
          <a:lstStyle>
            <a:lvl1pPr>
              <a:defRPr sz="1200">
                <a:latin typeface="Times" pitchFamily="-108" charset="0"/>
                <a:ea typeface="ヒラギノ明朝 ProN W3" pitchFamily="-108" charset="-128"/>
                <a:cs typeface="ヒラギノ明朝 ProN W3" pitchFamily="-108" charset="-128"/>
                <a:sym typeface="Times" pitchFamily="-108"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ln>
          <a:effectLst/>
        </p:spPr>
        <p:txBody>
          <a:bodyPr vert="horz" wrap="square" lIns="91440" tIns="45720" rIns="91440" bIns="45720" numCol="1" anchor="b" anchorCtr="0" compatLnSpc="1"/>
          <a:lstStyle>
            <a:lvl1pPr algn="r">
              <a:defRPr sz="1200">
                <a:latin typeface="Times" pitchFamily="-108" charset="0"/>
                <a:ea typeface="ヒラギノ明朝 ProN W3" pitchFamily="-108" charset="-128"/>
                <a:cs typeface="ヒラギノ明朝 ProN W3" pitchFamily="-108" charset="-128"/>
                <a:sym typeface="Times" pitchFamily="-108" charset="0"/>
              </a:defRPr>
            </a:lvl1pPr>
          </a:lstStyle>
          <a:p>
            <a:pPr>
              <a:defRPr/>
            </a:pPr>
            <a:fld id="{59C928A8-94A8-2A48-A95B-59FC5A7B49CA}"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ln>
          <a:effectLst/>
        </p:spPr>
        <p:txBody>
          <a:bodyPr vert="horz" wrap="square" lIns="91440" tIns="45720" rIns="91440" bIns="45720" numCol="1" anchor="t" anchorCtr="0" compatLnSpc="1"/>
          <a:lstStyle>
            <a:lvl1pPr>
              <a:defRPr sz="1200">
                <a:latin typeface="Times" pitchFamily="-108" charset="0"/>
                <a:ea typeface="ヒラギノ明朝 ProN W3" pitchFamily="-108" charset="-128"/>
                <a:cs typeface="ヒラギノ明朝 ProN W3" pitchFamily="-108" charset="-128"/>
                <a:sym typeface="Times" pitchFamily="-108"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ln>
          <a:effectLst/>
        </p:spPr>
        <p:txBody>
          <a:bodyPr vert="horz" wrap="square" lIns="91440" tIns="45720" rIns="91440" bIns="45720" numCol="1" anchor="t" anchorCtr="0" compatLnSpc="1"/>
          <a:lstStyle>
            <a:lvl1pPr algn="r">
              <a:defRPr sz="1200">
                <a:latin typeface="Times" pitchFamily="-108" charset="0"/>
                <a:ea typeface="ヒラギノ明朝 ProN W3" pitchFamily="-108" charset="-128"/>
                <a:cs typeface="ヒラギノ明朝 ProN W3" pitchFamily="-108" charset="-128"/>
                <a:sym typeface="Times" pitchFamily="-108"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ln>
          <a:effectLst/>
        </p:spPr>
        <p:txBody>
          <a:bodyPr vert="horz" wrap="square" lIns="91440" tIns="45720" rIns="91440" bIns="45720" numCol="1" anchor="b" anchorCtr="0" compatLnSpc="1"/>
          <a:lstStyle>
            <a:lvl1pPr>
              <a:defRPr sz="1200">
                <a:latin typeface="Times" pitchFamily="-108" charset="0"/>
                <a:ea typeface="ヒラギノ明朝 ProN W3" pitchFamily="-108" charset="-128"/>
                <a:cs typeface="ヒラギノ明朝 ProN W3" pitchFamily="-108" charset="-128"/>
                <a:sym typeface="Times" pitchFamily="-108"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ln>
          <a:effectLst/>
        </p:spPr>
        <p:txBody>
          <a:bodyPr vert="horz" wrap="square" lIns="91440" tIns="45720" rIns="91440" bIns="45720" numCol="1" anchor="b" anchorCtr="0" compatLnSpc="1"/>
          <a:lstStyle>
            <a:lvl1pPr algn="r">
              <a:defRPr sz="1200">
                <a:latin typeface="Times" pitchFamily="-108" charset="0"/>
                <a:ea typeface="ヒラギノ明朝 ProN W3" pitchFamily="-108" charset="-128"/>
                <a:cs typeface="ヒラギノ明朝 ProN W3" pitchFamily="-108" charset="-128"/>
                <a:sym typeface="Times" pitchFamily="-108" charset="0"/>
              </a:defRPr>
            </a:lvl1pPr>
          </a:lstStyle>
          <a:p>
            <a:pPr>
              <a:defRPr/>
            </a:pPr>
            <a:fld id="{D3678BC9-219F-414B-BB8F-04065DA079CD}"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8" charset="0"/>
        <a:ea typeface="MS PGothic" panose="020B0600070205080204" pitchFamily="-106" charset="-128"/>
        <a:cs typeface="MS PGothic" panose="020B0600070205080204" pitchFamily="-106" charset="-128"/>
      </a:defRPr>
    </a:lvl1pPr>
    <a:lvl2pPr marL="403860" algn="l" rtl="0" eaLnBrk="0" fontAlgn="base" hangingPunct="0">
      <a:spcBef>
        <a:spcPct val="0"/>
      </a:spcBef>
      <a:spcAft>
        <a:spcPct val="0"/>
      </a:spcAft>
      <a:defRPr sz="855" kern="1200">
        <a:solidFill>
          <a:schemeClr val="tx1"/>
        </a:solidFill>
        <a:latin typeface="Times" pitchFamily="-108" charset="0"/>
        <a:ea typeface="MS PGothic" panose="020B0600070205080204" pitchFamily="-106" charset="-128"/>
        <a:cs typeface="+mn-cs"/>
      </a:defRPr>
    </a:lvl2pPr>
    <a:lvl3pPr marL="809625" algn="l" rtl="0" eaLnBrk="0" fontAlgn="base" hangingPunct="0">
      <a:spcBef>
        <a:spcPct val="0"/>
      </a:spcBef>
      <a:spcAft>
        <a:spcPct val="0"/>
      </a:spcAft>
      <a:defRPr sz="855" kern="1200">
        <a:solidFill>
          <a:schemeClr val="tx1"/>
        </a:solidFill>
        <a:latin typeface="Times" pitchFamily="-108" charset="0"/>
        <a:ea typeface="MS PGothic" panose="020B0600070205080204" pitchFamily="-106" charset="-128"/>
        <a:cs typeface="+mn-cs"/>
      </a:defRPr>
    </a:lvl3pPr>
    <a:lvl4pPr marL="1214755" algn="l" rtl="0" eaLnBrk="0" fontAlgn="base" hangingPunct="0">
      <a:spcBef>
        <a:spcPct val="0"/>
      </a:spcBef>
      <a:spcAft>
        <a:spcPct val="0"/>
      </a:spcAft>
      <a:defRPr sz="855" kern="1200">
        <a:solidFill>
          <a:schemeClr val="tx1"/>
        </a:solidFill>
        <a:latin typeface="Times" pitchFamily="-108" charset="0"/>
        <a:ea typeface="MS PGothic" panose="020B0600070205080204" pitchFamily="-106" charset="-128"/>
        <a:cs typeface="+mn-cs"/>
      </a:defRPr>
    </a:lvl4pPr>
    <a:lvl5pPr marL="1619885" algn="l" rtl="0" eaLnBrk="0" fontAlgn="base" hangingPunct="0">
      <a:spcBef>
        <a:spcPct val="0"/>
      </a:spcBef>
      <a:spcAft>
        <a:spcPct val="0"/>
      </a:spcAft>
      <a:defRPr sz="855" kern="1200">
        <a:solidFill>
          <a:schemeClr val="tx1"/>
        </a:solidFill>
        <a:latin typeface="Times" pitchFamily="-108" charset="0"/>
        <a:ea typeface="MS PGothic" panose="020B0600070205080204" pitchFamily="-106" charset="-128"/>
        <a:cs typeface="+mn-cs"/>
      </a:defRPr>
    </a:lvl5pPr>
    <a:lvl6pPr marL="2026285" algn="l" defTabSz="405130" rtl="0" eaLnBrk="1" latinLnBrk="0" hangingPunct="1">
      <a:defRPr sz="855" kern="1200">
        <a:solidFill>
          <a:schemeClr val="tx1"/>
        </a:solidFill>
        <a:latin typeface="+mn-lt"/>
        <a:ea typeface="+mn-ea"/>
        <a:cs typeface="+mn-cs"/>
      </a:defRPr>
    </a:lvl6pPr>
    <a:lvl7pPr marL="2431415" algn="l" defTabSz="405130" rtl="0" eaLnBrk="1" latinLnBrk="0" hangingPunct="1">
      <a:defRPr sz="855" kern="1200">
        <a:solidFill>
          <a:schemeClr val="tx1"/>
        </a:solidFill>
        <a:latin typeface="+mn-lt"/>
        <a:ea typeface="+mn-ea"/>
        <a:cs typeface="+mn-cs"/>
      </a:defRPr>
    </a:lvl7pPr>
    <a:lvl8pPr marL="2837180" algn="l" defTabSz="405130" rtl="0" eaLnBrk="1" latinLnBrk="0" hangingPunct="1">
      <a:defRPr sz="855" kern="1200">
        <a:solidFill>
          <a:schemeClr val="tx1"/>
        </a:solidFill>
        <a:latin typeface="+mn-lt"/>
        <a:ea typeface="+mn-ea"/>
        <a:cs typeface="+mn-cs"/>
      </a:defRPr>
    </a:lvl8pPr>
    <a:lvl9pPr marL="3242310" algn="l" defTabSz="405130"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MS PGothic" panose="020B0600070205080204" pitchFamily="-106" charset="-128"/>
              <a:cs typeface="MS PGothic" panose="020B0600070205080204" pitchFamily="-106"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endParaRPr lang="en-US"/>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0" indent="0" algn="ctr">
              <a:buNone/>
              <a:defRPr/>
            </a:lvl2pPr>
            <a:lvl3pPr marL="421640" indent="0" algn="ctr">
              <a:buNone/>
              <a:defRPr/>
            </a:lvl3pPr>
            <a:lvl4pPr marL="632460" indent="0" algn="ctr">
              <a:buNone/>
              <a:defRPr/>
            </a:lvl4pPr>
            <a:lvl5pPr marL="843280" indent="0" algn="ctr">
              <a:buNone/>
              <a:defRPr/>
            </a:lvl5pPr>
            <a:lvl6pPr marL="1054100" indent="0" algn="ctr">
              <a:buNone/>
              <a:defRPr/>
            </a:lvl6pPr>
            <a:lvl7pPr marL="1264920" indent="0" algn="ctr">
              <a:buNone/>
              <a:defRPr/>
            </a:lvl7pPr>
            <a:lvl8pPr marL="1475740" indent="0" algn="ctr">
              <a:buNone/>
              <a:defRPr/>
            </a:lvl8pPr>
            <a:lvl9pPr marL="1686560" indent="0" algn="ctr">
              <a:buNone/>
              <a:defRPr/>
            </a:lvl9pPr>
          </a:lstStyle>
          <a:p>
            <a:r>
              <a:rPr lang="en-US"/>
              <a:t>Click to edit Master subtitle style</a:t>
            </a:r>
            <a:endParaRPr lang="en-US"/>
          </a:p>
        </p:txBody>
      </p:sp>
      <p:sp>
        <p:nvSpPr>
          <p:cNvPr id="4" name="Text Box 3"/>
          <p:cNvSpPr txBox="1">
            <a:spLocks noGrp="1" noChangeArrowheads="1"/>
          </p:cNvSpPr>
          <p:nvPr>
            <p:ph type="sldNum" sz="quarter" idx="10"/>
          </p:nvPr>
        </p:nvSpPr>
        <p:spPr/>
        <p:txBody>
          <a:bodyPr/>
          <a:lstStyle>
            <a:lvl1pPr>
              <a:defRPr/>
            </a:lvl1pPr>
          </a:lstStyle>
          <a:p>
            <a:pPr>
              <a:defRPr/>
            </a:pPr>
            <a:fld id="{C847D7F8-CF16-524C-B19E-A1C462196890}" type="slidenum">
              <a:rPr lang="en-US"/>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Box 3"/>
          <p:cNvSpPr txBox="1">
            <a:spLocks noGrp="1" noChangeArrowheads="1"/>
          </p:cNvSpPr>
          <p:nvPr>
            <p:ph type="sldNum" sz="quarter" idx="10"/>
          </p:nvPr>
        </p:nvSpPr>
        <p:spPr/>
        <p:txBody>
          <a:bodyPr/>
          <a:lstStyle>
            <a:lvl1pPr>
              <a:defRPr/>
            </a:lvl1pPr>
          </a:lstStyle>
          <a:p>
            <a:pPr>
              <a:defRPr/>
            </a:pPr>
            <a:fld id="{76AF9771-F4CB-2E4A-9304-F683B3CEADAA}" type="slidenum">
              <a:rPr lang="en-US"/>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Box 3"/>
          <p:cNvSpPr txBox="1">
            <a:spLocks noGrp="1" noChangeArrowheads="1"/>
          </p:cNvSpPr>
          <p:nvPr>
            <p:ph type="sldNum" sz="quarter" idx="10"/>
          </p:nvPr>
        </p:nvSpPr>
        <p:spPr/>
        <p:txBody>
          <a:bodyPr/>
          <a:lstStyle>
            <a:lvl1pPr>
              <a:defRPr/>
            </a:lvl1pPr>
          </a:lstStyle>
          <a:p>
            <a:pPr>
              <a:defRPr/>
            </a:pPr>
            <a:fld id="{46EAA9F4-E053-F742-B9BE-49F859069ACC}"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Box 3"/>
          <p:cNvSpPr txBox="1">
            <a:spLocks noGrp="1" noChangeArrowheads="1"/>
          </p:cNvSpPr>
          <p:nvPr>
            <p:ph type="sldNum" sz="quarter" idx="10"/>
          </p:nvPr>
        </p:nvSpPr>
        <p:spPr/>
        <p:txBody>
          <a:bodyPr/>
          <a:lstStyle>
            <a:lvl1pPr>
              <a:defRPr/>
            </a:lvl1pPr>
          </a:lstStyle>
          <a:p>
            <a:pPr>
              <a:defRPr/>
            </a:pPr>
            <a:fld id="{366A9D65-B9FD-DC44-8EDC-1126D92566FF}" type="slidenum">
              <a:rPr lang="en-US"/>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endParaRPr lang="en-US"/>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5"/>
            </a:lvl1pPr>
            <a:lvl2pPr marL="210820" indent="0">
              <a:buNone/>
              <a:defRPr sz="690"/>
            </a:lvl2pPr>
            <a:lvl3pPr marL="421640" indent="0">
              <a:buNone/>
              <a:defRPr sz="690"/>
            </a:lvl3pPr>
            <a:lvl4pPr marL="632460" indent="0">
              <a:buNone/>
              <a:defRPr sz="690"/>
            </a:lvl4pPr>
            <a:lvl5pPr marL="843280" indent="0">
              <a:buNone/>
              <a:defRPr sz="690"/>
            </a:lvl5pPr>
            <a:lvl6pPr marL="1054100" indent="0">
              <a:buNone/>
              <a:defRPr sz="690"/>
            </a:lvl6pPr>
            <a:lvl7pPr marL="1264920" indent="0">
              <a:buNone/>
              <a:defRPr sz="690"/>
            </a:lvl7pPr>
            <a:lvl8pPr marL="1475740" indent="0">
              <a:buNone/>
              <a:defRPr sz="690"/>
            </a:lvl8pPr>
            <a:lvl9pPr marL="1686560" indent="0">
              <a:buNone/>
              <a:defRPr sz="690"/>
            </a:lvl9pPr>
          </a:lstStyle>
          <a:p>
            <a:pPr lvl="0"/>
            <a:r>
              <a:rPr lang="en-US"/>
              <a:t>Click to edit Master text styles</a:t>
            </a:r>
            <a:endParaRPr lang="en-US"/>
          </a:p>
        </p:txBody>
      </p:sp>
      <p:sp>
        <p:nvSpPr>
          <p:cNvPr id="4" name="Text Box 3"/>
          <p:cNvSpPr txBox="1">
            <a:spLocks noGrp="1" noChangeArrowheads="1"/>
          </p:cNvSpPr>
          <p:nvPr>
            <p:ph type="sldNum" sz="quarter" idx="10"/>
          </p:nvPr>
        </p:nvSpPr>
        <p:spPr/>
        <p:txBody>
          <a:bodyPr/>
          <a:lstStyle>
            <a:lvl1pPr>
              <a:defRPr/>
            </a:lvl1pPr>
          </a:lstStyle>
          <a:p>
            <a:pPr>
              <a:defRPr/>
            </a:pPr>
            <a:fld id="{13F42C09-D331-5447-99D9-FC52884E53C5}" type="slidenum">
              <a:rPr lang="en-US"/>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2344734" y="12046232"/>
            <a:ext cx="13237056" cy="29651050"/>
          </a:xfrm>
        </p:spPr>
        <p:txBody>
          <a:bodyPr/>
          <a:lstStyle>
            <a:lvl1pPr>
              <a:defRPr sz="1185"/>
            </a:lvl1pPr>
            <a:lvl2pPr>
              <a:defRPr sz="1185"/>
            </a:lvl2pPr>
            <a:lvl3pPr>
              <a:defRPr sz="985"/>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15690379" y="12046232"/>
            <a:ext cx="13237056" cy="29651050"/>
          </a:xfrm>
        </p:spPr>
        <p:txBody>
          <a:bodyPr/>
          <a:lstStyle>
            <a:lvl1pPr>
              <a:defRPr sz="1185"/>
            </a:lvl1pPr>
            <a:lvl2pPr>
              <a:defRPr sz="1185"/>
            </a:lvl2pPr>
            <a:lvl3pPr>
              <a:defRPr sz="985"/>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Box 3"/>
          <p:cNvSpPr txBox="1">
            <a:spLocks noGrp="1" noChangeArrowheads="1"/>
          </p:cNvSpPr>
          <p:nvPr>
            <p:ph type="sldNum" sz="quarter" idx="10"/>
          </p:nvPr>
        </p:nvSpPr>
        <p:spPr/>
        <p:txBody>
          <a:bodyPr/>
          <a:lstStyle>
            <a:lvl1pPr>
              <a:defRPr/>
            </a:lvl1pPr>
          </a:lstStyle>
          <a:p>
            <a:pPr>
              <a:defRPr/>
            </a:pPr>
            <a:fld id="{F655B4E9-5A3D-2C42-89D7-43595D785650}" type="slidenum">
              <a:rPr lang="en-US"/>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5" b="1"/>
            </a:lvl1pPr>
            <a:lvl2pPr marL="210820" indent="0">
              <a:buNone/>
              <a:defRPr sz="985" b="1"/>
            </a:lvl2pPr>
            <a:lvl3pPr marL="421640" indent="0">
              <a:buNone/>
              <a:defRPr sz="690" b="1"/>
            </a:lvl3pPr>
            <a:lvl4pPr marL="632460" indent="0">
              <a:buNone/>
              <a:defRPr sz="690" b="1"/>
            </a:lvl4pPr>
            <a:lvl5pPr marL="843280" indent="0">
              <a:buNone/>
              <a:defRPr sz="690" b="1"/>
            </a:lvl5pPr>
            <a:lvl6pPr marL="1054100" indent="0">
              <a:buNone/>
              <a:defRPr sz="690" b="1"/>
            </a:lvl6pPr>
            <a:lvl7pPr marL="1264920" indent="0">
              <a:buNone/>
              <a:defRPr sz="690" b="1"/>
            </a:lvl7pPr>
            <a:lvl8pPr marL="1475740" indent="0">
              <a:buNone/>
              <a:defRPr sz="690" b="1"/>
            </a:lvl8pPr>
            <a:lvl9pPr marL="1686560" indent="0">
              <a:buNone/>
              <a:defRPr sz="690" b="1"/>
            </a:lvl9pPr>
          </a:lstStyle>
          <a:p>
            <a:pPr lvl="0"/>
            <a:r>
              <a:rPr lang="en-US"/>
              <a:t>Click to edit Master text styles</a:t>
            </a:r>
            <a:endParaRPr lang="en-US"/>
          </a:p>
        </p:txBody>
      </p:sp>
      <p:sp>
        <p:nvSpPr>
          <p:cNvPr id="4" name="Content Placeholder 3"/>
          <p:cNvSpPr>
            <a:spLocks noGrp="1"/>
          </p:cNvSpPr>
          <p:nvPr>
            <p:ph sz="half" idx="2"/>
          </p:nvPr>
        </p:nvSpPr>
        <p:spPr>
          <a:xfrm>
            <a:off x="1563155" y="13223444"/>
            <a:ext cx="13817304" cy="24023502"/>
          </a:xfrm>
        </p:spPr>
        <p:txBody>
          <a:bodyPr/>
          <a:lstStyle>
            <a:lvl1pPr>
              <a:defRPr sz="1185"/>
            </a:lvl1pPr>
            <a:lvl2pPr>
              <a:defRPr sz="985"/>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5" b="1"/>
            </a:lvl1pPr>
            <a:lvl2pPr marL="210820" indent="0">
              <a:buNone/>
              <a:defRPr sz="985" b="1"/>
            </a:lvl2pPr>
            <a:lvl3pPr marL="421640" indent="0">
              <a:buNone/>
              <a:defRPr sz="690" b="1"/>
            </a:lvl3pPr>
            <a:lvl4pPr marL="632460" indent="0">
              <a:buNone/>
              <a:defRPr sz="690" b="1"/>
            </a:lvl4pPr>
            <a:lvl5pPr marL="843280" indent="0">
              <a:buNone/>
              <a:defRPr sz="690" b="1"/>
            </a:lvl5pPr>
            <a:lvl6pPr marL="1054100" indent="0">
              <a:buNone/>
              <a:defRPr sz="690" b="1"/>
            </a:lvl6pPr>
            <a:lvl7pPr marL="1264920" indent="0">
              <a:buNone/>
              <a:defRPr sz="690" b="1"/>
            </a:lvl7pPr>
            <a:lvl8pPr marL="1475740" indent="0">
              <a:buNone/>
              <a:defRPr sz="690" b="1"/>
            </a:lvl8pPr>
            <a:lvl9pPr marL="1686560" indent="0">
              <a:buNone/>
              <a:defRPr sz="690" b="1"/>
            </a:lvl9pPr>
          </a:lstStyle>
          <a:p>
            <a:pPr lvl="0"/>
            <a:r>
              <a:rPr lang="en-US"/>
              <a:t>Click to edit Master text styles</a:t>
            </a:r>
            <a:endParaRPr lang="en-US"/>
          </a:p>
        </p:txBody>
      </p:sp>
      <p:sp>
        <p:nvSpPr>
          <p:cNvPr id="6" name="Content Placeholder 5"/>
          <p:cNvSpPr>
            <a:spLocks noGrp="1"/>
          </p:cNvSpPr>
          <p:nvPr>
            <p:ph sz="quarter" idx="4"/>
          </p:nvPr>
        </p:nvSpPr>
        <p:spPr>
          <a:xfrm>
            <a:off x="15886056" y="13223444"/>
            <a:ext cx="13822958" cy="24023502"/>
          </a:xfrm>
        </p:spPr>
        <p:txBody>
          <a:bodyPr/>
          <a:lstStyle>
            <a:lvl1pPr>
              <a:defRPr sz="1185"/>
            </a:lvl1pPr>
            <a:lvl2pPr>
              <a:defRPr sz="985"/>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ext Box 3"/>
          <p:cNvSpPr txBox="1">
            <a:spLocks noGrp="1" noChangeArrowheads="1"/>
          </p:cNvSpPr>
          <p:nvPr>
            <p:ph type="sldNum" sz="quarter" idx="10"/>
          </p:nvPr>
        </p:nvSpPr>
        <p:spPr/>
        <p:txBody>
          <a:bodyPr/>
          <a:lstStyle>
            <a:lvl1pPr>
              <a:defRPr/>
            </a:lvl1pPr>
          </a:lstStyle>
          <a:p>
            <a:pPr>
              <a:defRPr/>
            </a:pPr>
            <a:fld id="{A543432A-DB59-9948-8BD7-E47EB9063E30}" type="slidenum">
              <a:rPr lang="en-US"/>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Box 3"/>
          <p:cNvSpPr txBox="1">
            <a:spLocks noGrp="1" noChangeArrowheads="1"/>
          </p:cNvSpPr>
          <p:nvPr>
            <p:ph type="sldNum" sz="quarter" idx="10"/>
          </p:nvPr>
        </p:nvSpPr>
        <p:spPr/>
        <p:txBody>
          <a:bodyPr/>
          <a:lstStyle>
            <a:lvl1pPr>
              <a:defRPr/>
            </a:lvl1pPr>
          </a:lstStyle>
          <a:p>
            <a:pPr>
              <a:defRPr/>
            </a:pPr>
            <a:fld id="{6ED06890-576C-8A41-94E5-916EB52C5BF6}" type="slidenum">
              <a:rPr lang="en-US"/>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p:txBody>
          <a:bodyPr/>
          <a:lstStyle>
            <a:lvl1pPr>
              <a:defRPr/>
            </a:lvl1pPr>
          </a:lstStyle>
          <a:p>
            <a:pPr>
              <a:defRPr/>
            </a:pPr>
            <a:fld id="{F2F3BA44-EC06-8048-8614-F1DB729CD287}" type="slidenum">
              <a:rPr lang="en-US"/>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5" b="1"/>
            </a:lvl1pPr>
          </a:lstStyle>
          <a:p>
            <a:r>
              <a:rPr lang="en-US"/>
              <a:t>Click to edit Master title style</a:t>
            </a:r>
            <a:endParaRPr lang="en-US"/>
          </a:p>
        </p:txBody>
      </p:sp>
      <p:sp>
        <p:nvSpPr>
          <p:cNvPr id="3" name="Content Placeholder 2"/>
          <p:cNvSpPr>
            <a:spLocks noGrp="1"/>
          </p:cNvSpPr>
          <p:nvPr>
            <p:ph idx="1"/>
          </p:nvPr>
        </p:nvSpPr>
        <p:spPr>
          <a:xfrm>
            <a:off x="12226997" y="1659824"/>
            <a:ext cx="17482008" cy="35587123"/>
          </a:xfrm>
        </p:spPr>
        <p:txBody>
          <a:bodyPr/>
          <a:lstStyle>
            <a:lvl1pPr>
              <a:defRPr sz="1430"/>
            </a:lvl1pPr>
            <a:lvl2pPr>
              <a:defRPr sz="1185"/>
            </a:lvl2pPr>
            <a:lvl3pPr>
              <a:defRPr sz="1185"/>
            </a:lvl3pPr>
            <a:lvl4pPr>
              <a:defRPr sz="985"/>
            </a:lvl4pPr>
            <a:lvl5pPr>
              <a:defRPr sz="985"/>
            </a:lvl5pPr>
            <a:lvl6pPr>
              <a:defRPr sz="985"/>
            </a:lvl6pPr>
            <a:lvl7pPr>
              <a:defRPr sz="985"/>
            </a:lvl7pPr>
            <a:lvl8pPr>
              <a:defRPr sz="985"/>
            </a:lvl8pPr>
            <a:lvl9pPr>
              <a:defRPr sz="98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0" indent="0">
              <a:buNone/>
              <a:defRPr sz="570"/>
            </a:lvl2pPr>
            <a:lvl3pPr marL="421640" indent="0">
              <a:buNone/>
              <a:defRPr sz="570"/>
            </a:lvl3pPr>
            <a:lvl4pPr marL="632460" indent="0">
              <a:buNone/>
              <a:defRPr sz="570"/>
            </a:lvl4pPr>
            <a:lvl5pPr marL="843280" indent="0">
              <a:buNone/>
              <a:defRPr sz="570"/>
            </a:lvl5pPr>
            <a:lvl6pPr marL="1054100" indent="0">
              <a:buNone/>
              <a:defRPr sz="570"/>
            </a:lvl6pPr>
            <a:lvl7pPr marL="1264920" indent="0">
              <a:buNone/>
              <a:defRPr sz="570"/>
            </a:lvl7pPr>
            <a:lvl8pPr marL="1475740" indent="0">
              <a:buNone/>
              <a:defRPr sz="570"/>
            </a:lvl8pPr>
            <a:lvl9pPr marL="1686560" indent="0">
              <a:buNone/>
              <a:defRPr sz="570"/>
            </a:lvl9pPr>
          </a:lstStyle>
          <a:p>
            <a:pPr lvl="0"/>
            <a:r>
              <a:rPr lang="en-US"/>
              <a:t>Click to edit Master text styles</a:t>
            </a:r>
            <a:endParaRPr lang="en-US"/>
          </a:p>
        </p:txBody>
      </p:sp>
      <p:sp>
        <p:nvSpPr>
          <p:cNvPr id="5" name="Text Box 3"/>
          <p:cNvSpPr txBox="1">
            <a:spLocks noGrp="1" noChangeArrowheads="1"/>
          </p:cNvSpPr>
          <p:nvPr>
            <p:ph type="sldNum" sz="quarter" idx="10"/>
          </p:nvPr>
        </p:nvSpPr>
        <p:spPr/>
        <p:txBody>
          <a:bodyPr/>
          <a:lstStyle>
            <a:lvl1pPr>
              <a:defRPr/>
            </a:lvl1pPr>
          </a:lstStyle>
          <a:p>
            <a:pPr>
              <a:defRPr/>
            </a:pPr>
            <a:fld id="{684A0DD3-71D6-CC44-A4A3-8BB92551262E}" type="slidenum">
              <a:rPr lang="en-US"/>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5" b="1"/>
            </a:lvl1pPr>
          </a:lstStyle>
          <a:p>
            <a:r>
              <a:rPr lang="en-US"/>
              <a:t>Click to edit Master title style</a:t>
            </a:r>
            <a:endParaRPr lang="en-US"/>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0"/>
            </a:lvl1pPr>
            <a:lvl2pPr marL="210820" indent="0">
              <a:buNone/>
              <a:defRPr sz="1185"/>
            </a:lvl2pPr>
            <a:lvl3pPr marL="421640" indent="0">
              <a:buNone/>
              <a:defRPr sz="1185"/>
            </a:lvl3pPr>
            <a:lvl4pPr marL="632460" indent="0">
              <a:buNone/>
              <a:defRPr sz="985"/>
            </a:lvl4pPr>
            <a:lvl5pPr marL="843280" indent="0">
              <a:buNone/>
              <a:defRPr sz="985"/>
            </a:lvl5pPr>
            <a:lvl6pPr marL="1054100" indent="0">
              <a:buNone/>
              <a:defRPr sz="985"/>
            </a:lvl6pPr>
            <a:lvl7pPr marL="1264920" indent="0">
              <a:buNone/>
              <a:defRPr sz="985"/>
            </a:lvl7pPr>
            <a:lvl8pPr marL="1475740" indent="0">
              <a:buNone/>
              <a:defRPr sz="985"/>
            </a:lvl8pPr>
            <a:lvl9pPr marL="1686560" indent="0">
              <a:buNone/>
              <a:defRPr sz="985"/>
            </a:lvl9pPr>
          </a:lstStyle>
          <a:p>
            <a:pPr lvl="0"/>
            <a:endParaRPr lang="en-US" noProof="0">
              <a:sym typeface="Times" pitchFamily="-108"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0" indent="0">
              <a:buNone/>
              <a:defRPr sz="570"/>
            </a:lvl2pPr>
            <a:lvl3pPr marL="421640" indent="0">
              <a:buNone/>
              <a:defRPr sz="570"/>
            </a:lvl3pPr>
            <a:lvl4pPr marL="632460" indent="0">
              <a:buNone/>
              <a:defRPr sz="570"/>
            </a:lvl4pPr>
            <a:lvl5pPr marL="843280" indent="0">
              <a:buNone/>
              <a:defRPr sz="570"/>
            </a:lvl5pPr>
            <a:lvl6pPr marL="1054100" indent="0">
              <a:buNone/>
              <a:defRPr sz="570"/>
            </a:lvl6pPr>
            <a:lvl7pPr marL="1264920" indent="0">
              <a:buNone/>
              <a:defRPr sz="570"/>
            </a:lvl7pPr>
            <a:lvl8pPr marL="1475740" indent="0">
              <a:buNone/>
              <a:defRPr sz="570"/>
            </a:lvl8pPr>
            <a:lvl9pPr marL="1686560" indent="0">
              <a:buNone/>
              <a:defRPr sz="570"/>
            </a:lvl9pPr>
          </a:lstStyle>
          <a:p>
            <a:pPr lvl="0"/>
            <a:r>
              <a:rPr lang="en-US"/>
              <a:t>Click to edit Master text styles</a:t>
            </a:r>
            <a:endParaRPr lang="en-US"/>
          </a:p>
        </p:txBody>
      </p:sp>
      <p:sp>
        <p:nvSpPr>
          <p:cNvPr id="5" name="Text Box 3"/>
          <p:cNvSpPr txBox="1">
            <a:spLocks noGrp="1" noChangeArrowheads="1"/>
          </p:cNvSpPr>
          <p:nvPr>
            <p:ph type="sldNum" sz="quarter" idx="10"/>
          </p:nvPr>
        </p:nvSpPr>
        <p:spPr/>
        <p:txBody>
          <a:bodyPr/>
          <a:lstStyle>
            <a:lvl1pPr>
              <a:defRPr/>
            </a:lvl1pPr>
          </a:lstStyle>
          <a:p>
            <a:pPr>
              <a:defRPr/>
            </a:pPr>
            <a:fld id="{930B4838-23A2-5F4F-B718-A2293B7A9DF6}" type="slidenum">
              <a:rPr lang="en-US"/>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ln>
        </p:spPr>
        <p:txBody>
          <a:bodyPr vert="horz" wrap="square" lIns="248850" tIns="248850" rIns="507043" bIns="248850" numCol="1" anchor="ctr" anchorCtr="0" compatLnSpc="1"/>
          <a:lstStyle/>
          <a:p>
            <a:pPr lvl="0"/>
            <a:r>
              <a:rPr lang="en-US">
                <a:sym typeface="Times" pitchFamily="-108" charset="0"/>
              </a:rPr>
              <a:t>Click to edit Master title style</a:t>
            </a:r>
            <a:endParaRPr lang="en-US">
              <a:sym typeface="Times" pitchFamily="-108" charset="0"/>
            </a:endParaRP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ln>
        </p:spPr>
        <p:txBody>
          <a:bodyPr vert="horz" wrap="square" lIns="248850" tIns="248850" rIns="507043" bIns="248850" numCol="1" anchor="t" anchorCtr="0" compatLnSpc="1"/>
          <a:lstStyle/>
          <a:p>
            <a:pPr lvl="0"/>
            <a:r>
              <a:rPr lang="en-US">
                <a:sym typeface="Times" pitchFamily="-108" charset="0"/>
              </a:rPr>
              <a:t>Click to edit Master text styles</a:t>
            </a:r>
            <a:endParaRPr lang="en-US">
              <a:sym typeface="Times" pitchFamily="-108" charset="0"/>
            </a:endParaRPr>
          </a:p>
          <a:p>
            <a:pPr lvl="1"/>
            <a:r>
              <a:rPr lang="en-US">
                <a:sym typeface="Times" pitchFamily="-108" charset="0"/>
              </a:rPr>
              <a:t>Second level</a:t>
            </a:r>
            <a:endParaRPr lang="en-US">
              <a:sym typeface="Times" pitchFamily="-108" charset="0"/>
            </a:endParaRPr>
          </a:p>
          <a:p>
            <a:pPr lvl="2"/>
            <a:r>
              <a:rPr lang="en-US">
                <a:sym typeface="Times" pitchFamily="-108" charset="0"/>
              </a:rPr>
              <a:t>Third level</a:t>
            </a:r>
            <a:endParaRPr lang="en-US">
              <a:sym typeface="Times" pitchFamily="-108" charset="0"/>
            </a:endParaRPr>
          </a:p>
          <a:p>
            <a:pPr lvl="3"/>
            <a:r>
              <a:rPr lang="en-US">
                <a:sym typeface="Times" pitchFamily="-108" charset="0"/>
              </a:rPr>
              <a:t>Fourth level</a:t>
            </a:r>
            <a:endParaRPr lang="en-US">
              <a:sym typeface="Times" pitchFamily="-108" charset="0"/>
            </a:endParaRPr>
          </a:p>
          <a:p>
            <a:pPr lvl="4"/>
            <a:r>
              <a:rPr lang="en-US">
                <a:sym typeface="Times" pitchFamily="-108" charset="0"/>
              </a:rPr>
              <a:t>Fifth level</a:t>
            </a:r>
            <a:endParaRPr lang="en-US">
              <a:sym typeface="Times" pitchFamily="-108" charset="0"/>
            </a:endParaRP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ln>
          <a:effectLst/>
        </p:spPr>
        <p:txBody>
          <a:bodyPr vert="horz" wrap="none" lIns="85320" tIns="42660" rIns="85320" bIns="42660" numCol="1" anchor="t" anchorCtr="0" compatLnSpc="1"/>
          <a:lstStyle>
            <a:lvl1pPr algn="ctr">
              <a:defRPr sz="3810">
                <a:solidFill>
                  <a:schemeClr val="tx1"/>
                </a:solidFill>
                <a:latin typeface="Times" pitchFamily="-108" charset="0"/>
                <a:ea typeface="Times" pitchFamily="-108" charset="0"/>
                <a:cs typeface="Times" pitchFamily="-108" charset="0"/>
                <a:sym typeface="Times" pitchFamily="-108" charset="0"/>
              </a:defRPr>
            </a:lvl1pPr>
          </a:lstStyle>
          <a:p>
            <a:pPr>
              <a:defRPr/>
            </a:pPr>
            <a:fld id="{01514F20-5D1B-A242-ABF0-0FE6ED7FDDEB}"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810" indent="-3810" algn="ctr" rtl="0" eaLnBrk="0" fontAlgn="base" hangingPunct="0">
        <a:spcBef>
          <a:spcPct val="0"/>
        </a:spcBef>
        <a:spcAft>
          <a:spcPct val="0"/>
        </a:spcAft>
        <a:defRPr sz="12110">
          <a:solidFill>
            <a:schemeClr val="tx1"/>
          </a:solidFill>
          <a:latin typeface="+mj-lt"/>
          <a:ea typeface="+mj-ea"/>
          <a:cs typeface="+mj-cs"/>
          <a:sym typeface="Times" pitchFamily="-108" charset="0"/>
        </a:defRPr>
      </a:lvl1pPr>
      <a:lvl2pPr marL="3810" indent="-3810" algn="ctr" rtl="0" eaLnBrk="0" fontAlgn="base" hangingPunct="0">
        <a:spcBef>
          <a:spcPct val="0"/>
        </a:spcBef>
        <a:spcAft>
          <a:spcPct val="0"/>
        </a:spcAft>
        <a:defRPr sz="12110">
          <a:solidFill>
            <a:schemeClr val="tx1"/>
          </a:solidFill>
          <a:latin typeface="Times" pitchFamily="-108" charset="0"/>
          <a:ea typeface="ヒラギノ明朝 ProN W3" pitchFamily="-108" charset="-128"/>
          <a:cs typeface="ヒラギノ明朝 ProN W3" pitchFamily="-108" charset="-128"/>
          <a:sym typeface="Times" pitchFamily="-108" charset="0"/>
        </a:defRPr>
      </a:lvl2pPr>
      <a:lvl3pPr marL="3810" indent="-3810" algn="ctr" rtl="0" eaLnBrk="0" fontAlgn="base" hangingPunct="0">
        <a:spcBef>
          <a:spcPct val="0"/>
        </a:spcBef>
        <a:spcAft>
          <a:spcPct val="0"/>
        </a:spcAft>
        <a:defRPr sz="12110">
          <a:solidFill>
            <a:schemeClr val="tx1"/>
          </a:solidFill>
          <a:latin typeface="Times" pitchFamily="-108" charset="0"/>
          <a:ea typeface="ヒラギノ明朝 ProN W3" pitchFamily="-108" charset="-128"/>
          <a:cs typeface="ヒラギノ明朝 ProN W3" pitchFamily="-108" charset="-128"/>
          <a:sym typeface="Times" pitchFamily="-108" charset="0"/>
        </a:defRPr>
      </a:lvl3pPr>
      <a:lvl4pPr marL="3810" indent="-3810" algn="ctr" rtl="0" eaLnBrk="0" fontAlgn="base" hangingPunct="0">
        <a:spcBef>
          <a:spcPct val="0"/>
        </a:spcBef>
        <a:spcAft>
          <a:spcPct val="0"/>
        </a:spcAft>
        <a:defRPr sz="12110">
          <a:solidFill>
            <a:schemeClr val="tx1"/>
          </a:solidFill>
          <a:latin typeface="Times" pitchFamily="-108" charset="0"/>
          <a:ea typeface="ヒラギノ明朝 ProN W3" pitchFamily="-108" charset="-128"/>
          <a:cs typeface="ヒラギノ明朝 ProN W3" pitchFamily="-108" charset="-128"/>
          <a:sym typeface="Times" pitchFamily="-108" charset="0"/>
        </a:defRPr>
      </a:lvl4pPr>
      <a:lvl5pPr marL="3810" indent="-3810" algn="ctr" rtl="0" eaLnBrk="0" fontAlgn="base" hangingPunct="0">
        <a:spcBef>
          <a:spcPct val="0"/>
        </a:spcBef>
        <a:spcAft>
          <a:spcPct val="0"/>
        </a:spcAft>
        <a:defRPr sz="12110">
          <a:solidFill>
            <a:schemeClr val="tx1"/>
          </a:solidFill>
          <a:latin typeface="Times" pitchFamily="-108" charset="0"/>
          <a:ea typeface="ヒラギノ明朝 ProN W3" pitchFamily="-108" charset="-128"/>
          <a:cs typeface="ヒラギノ明朝 ProN W3" pitchFamily="-108" charset="-128"/>
          <a:sym typeface="Times" pitchFamily="-108" charset="0"/>
        </a:defRPr>
      </a:lvl5pPr>
      <a:lvl6pPr marL="215265" algn="ctr" rtl="0" fontAlgn="base">
        <a:spcBef>
          <a:spcPct val="0"/>
        </a:spcBef>
        <a:spcAft>
          <a:spcPct val="0"/>
        </a:spcAft>
        <a:defRPr sz="12110">
          <a:solidFill>
            <a:schemeClr val="tx1"/>
          </a:solidFill>
          <a:latin typeface="Times" pitchFamily="-108" charset="0"/>
          <a:ea typeface="ヒラギノ明朝 ProN W3" pitchFamily="-108" charset="-128"/>
          <a:cs typeface="ヒラギノ明朝 ProN W3" pitchFamily="-108" charset="-128"/>
          <a:sym typeface="Times" pitchFamily="-108" charset="0"/>
        </a:defRPr>
      </a:lvl6pPr>
      <a:lvl7pPr marL="426085" algn="ctr" rtl="0" fontAlgn="base">
        <a:spcBef>
          <a:spcPct val="0"/>
        </a:spcBef>
        <a:spcAft>
          <a:spcPct val="0"/>
        </a:spcAft>
        <a:defRPr sz="12110">
          <a:solidFill>
            <a:schemeClr val="tx1"/>
          </a:solidFill>
          <a:latin typeface="Times" pitchFamily="-108" charset="0"/>
          <a:ea typeface="ヒラギノ明朝 ProN W3" pitchFamily="-108" charset="-128"/>
          <a:cs typeface="ヒラギノ明朝 ProN W3" pitchFamily="-108" charset="-128"/>
          <a:sym typeface="Times" pitchFamily="-108" charset="0"/>
        </a:defRPr>
      </a:lvl7pPr>
      <a:lvl8pPr marL="636905" algn="ctr" rtl="0" fontAlgn="base">
        <a:spcBef>
          <a:spcPct val="0"/>
        </a:spcBef>
        <a:spcAft>
          <a:spcPct val="0"/>
        </a:spcAft>
        <a:defRPr sz="12110">
          <a:solidFill>
            <a:schemeClr val="tx1"/>
          </a:solidFill>
          <a:latin typeface="Times" pitchFamily="-108" charset="0"/>
          <a:ea typeface="ヒラギノ明朝 ProN W3" pitchFamily="-108" charset="-128"/>
          <a:cs typeface="ヒラギノ明朝 ProN W3" pitchFamily="-108" charset="-128"/>
          <a:sym typeface="Times" pitchFamily="-108" charset="0"/>
        </a:defRPr>
      </a:lvl8pPr>
      <a:lvl9pPr marL="847725" algn="ctr" rtl="0" fontAlgn="base">
        <a:spcBef>
          <a:spcPct val="0"/>
        </a:spcBef>
        <a:spcAft>
          <a:spcPct val="0"/>
        </a:spcAft>
        <a:defRPr sz="12110">
          <a:solidFill>
            <a:schemeClr val="tx1"/>
          </a:solidFill>
          <a:latin typeface="Times" pitchFamily="-108" charset="0"/>
          <a:ea typeface="ヒラギノ明朝 ProN W3" pitchFamily="-108" charset="-128"/>
          <a:cs typeface="ヒラギノ明朝 ProN W3" pitchFamily="-108" charset="-128"/>
          <a:sym typeface="Times" pitchFamily="-108" charset="0"/>
        </a:defRPr>
      </a:lvl9pPr>
    </p:titleStyle>
    <p:bodyStyle>
      <a:lvl1pPr marL="943610" indent="-939165" algn="l" rtl="0" eaLnBrk="0" fontAlgn="base" hangingPunct="0">
        <a:spcBef>
          <a:spcPts val="2120"/>
        </a:spcBef>
        <a:spcAft>
          <a:spcPct val="0"/>
        </a:spcAft>
        <a:buSzPct val="100000"/>
        <a:buFont typeface="Times" pitchFamily="-108" charset="0"/>
        <a:buChar char="•"/>
        <a:defRPr sz="8745">
          <a:solidFill>
            <a:schemeClr val="tx1"/>
          </a:solidFill>
          <a:latin typeface="+mn-lt"/>
          <a:ea typeface="+mn-ea"/>
          <a:cs typeface="+mn-cs"/>
          <a:sym typeface="Times" pitchFamily="-108" charset="0"/>
        </a:defRPr>
      </a:lvl1pPr>
      <a:lvl2pPr marL="2039620" indent="-781685" algn="l" rtl="0" eaLnBrk="0" fontAlgn="base" hangingPunct="0">
        <a:spcBef>
          <a:spcPts val="1845"/>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265" indent="-626110" algn="l" rtl="0" eaLnBrk="0" fontAlgn="base" hangingPunct="0">
        <a:spcBef>
          <a:spcPts val="1570"/>
        </a:spcBef>
        <a:spcAft>
          <a:spcPct val="0"/>
        </a:spcAft>
        <a:buSzPct val="100000"/>
        <a:buFont typeface="Times" pitchFamily="-108" charset="0"/>
        <a:buChar char="•"/>
        <a:defRPr sz="6625">
          <a:solidFill>
            <a:schemeClr val="tx1"/>
          </a:solidFill>
          <a:latin typeface="+mn-lt"/>
          <a:ea typeface="+mn-ea"/>
          <a:cs typeface="+mn-cs"/>
          <a:sym typeface="Times" pitchFamily="-108" charset="0"/>
        </a:defRPr>
      </a:lvl3pPr>
      <a:lvl4pPr marL="4389120" indent="-625475" algn="l" rtl="0" eaLnBrk="0" fontAlgn="base" hangingPunct="0">
        <a:spcBef>
          <a:spcPts val="1340"/>
        </a:spcBef>
        <a:spcAft>
          <a:spcPct val="0"/>
        </a:spcAft>
        <a:buSzPct val="100000"/>
        <a:buFont typeface="Times" pitchFamily="-108" charset="0"/>
        <a:buChar char="–"/>
        <a:defRPr sz="5440">
          <a:solidFill>
            <a:schemeClr val="tx1"/>
          </a:solidFill>
          <a:latin typeface="+mn-lt"/>
          <a:ea typeface="+mn-ea"/>
          <a:cs typeface="+mn-cs"/>
          <a:sym typeface="Times" pitchFamily="-108" charset="0"/>
        </a:defRPr>
      </a:lvl4pPr>
      <a:lvl5pPr marL="5642610" indent="-626110" algn="l" rtl="0" eaLnBrk="0" fontAlgn="base" hangingPunct="0">
        <a:spcBef>
          <a:spcPts val="1340"/>
        </a:spcBef>
        <a:spcAft>
          <a:spcPct val="0"/>
        </a:spcAft>
        <a:buSzPct val="100000"/>
        <a:buFont typeface="Times" pitchFamily="-108" charset="0"/>
        <a:buChar char="»"/>
        <a:defRPr sz="5440">
          <a:solidFill>
            <a:schemeClr val="tx1"/>
          </a:solidFill>
          <a:latin typeface="+mn-lt"/>
          <a:ea typeface="+mn-ea"/>
          <a:cs typeface="+mn-cs"/>
          <a:sym typeface="Times" pitchFamily="-108" charset="0"/>
        </a:defRPr>
      </a:lvl5pPr>
      <a:lvl6pPr marL="5853430" indent="-626745" algn="l" rtl="0" fontAlgn="base">
        <a:spcBef>
          <a:spcPts val="1340"/>
        </a:spcBef>
        <a:spcAft>
          <a:spcPct val="0"/>
        </a:spcAft>
        <a:buSzPct val="100000"/>
        <a:buFont typeface="Times" pitchFamily="-108" charset="0"/>
        <a:buChar char="»"/>
        <a:defRPr sz="5440">
          <a:solidFill>
            <a:schemeClr val="tx1"/>
          </a:solidFill>
          <a:latin typeface="+mn-lt"/>
          <a:ea typeface="+mn-ea"/>
          <a:cs typeface="+mn-cs"/>
          <a:sym typeface="Times" pitchFamily="-108" charset="0"/>
        </a:defRPr>
      </a:lvl6pPr>
      <a:lvl7pPr marL="6064250" indent="-626745" algn="l" rtl="0" fontAlgn="base">
        <a:spcBef>
          <a:spcPts val="1340"/>
        </a:spcBef>
        <a:spcAft>
          <a:spcPct val="0"/>
        </a:spcAft>
        <a:buSzPct val="100000"/>
        <a:buFont typeface="Times" pitchFamily="-108" charset="0"/>
        <a:buChar char="»"/>
        <a:defRPr sz="5440">
          <a:solidFill>
            <a:schemeClr val="tx1"/>
          </a:solidFill>
          <a:latin typeface="+mn-lt"/>
          <a:ea typeface="+mn-ea"/>
          <a:cs typeface="+mn-cs"/>
          <a:sym typeface="Times" pitchFamily="-108" charset="0"/>
        </a:defRPr>
      </a:lvl7pPr>
      <a:lvl8pPr marL="6275070" indent="-626745" algn="l" rtl="0" fontAlgn="base">
        <a:spcBef>
          <a:spcPts val="1340"/>
        </a:spcBef>
        <a:spcAft>
          <a:spcPct val="0"/>
        </a:spcAft>
        <a:buSzPct val="100000"/>
        <a:buFont typeface="Times" pitchFamily="-108" charset="0"/>
        <a:buChar char="»"/>
        <a:defRPr sz="5440">
          <a:solidFill>
            <a:schemeClr val="tx1"/>
          </a:solidFill>
          <a:latin typeface="+mn-lt"/>
          <a:ea typeface="+mn-ea"/>
          <a:cs typeface="+mn-cs"/>
          <a:sym typeface="Times" pitchFamily="-108" charset="0"/>
        </a:defRPr>
      </a:lvl8pPr>
      <a:lvl9pPr marL="6485890" indent="-626745" algn="l" rtl="0" fontAlgn="base">
        <a:spcBef>
          <a:spcPts val="1340"/>
        </a:spcBef>
        <a:spcAft>
          <a:spcPct val="0"/>
        </a:spcAft>
        <a:buSzPct val="100000"/>
        <a:buFont typeface="Times" pitchFamily="-108" charset="0"/>
        <a:buChar char="»"/>
        <a:defRPr sz="5440">
          <a:solidFill>
            <a:schemeClr val="tx1"/>
          </a:solidFill>
          <a:latin typeface="+mn-lt"/>
          <a:ea typeface="+mn-ea"/>
          <a:cs typeface="+mn-cs"/>
          <a:sym typeface="Times" pitchFamily="-108" charset="0"/>
        </a:defRPr>
      </a:lvl9pPr>
    </p:bodyStyle>
    <p:otherStyle>
      <a:defPPr>
        <a:defRPr lang="en-US"/>
      </a:defPPr>
      <a:lvl1pPr marL="0" algn="l" defTabSz="210820" rtl="0" eaLnBrk="1" latinLnBrk="0" hangingPunct="1">
        <a:defRPr sz="690" kern="1200">
          <a:solidFill>
            <a:schemeClr val="tx1"/>
          </a:solidFill>
          <a:latin typeface="+mn-lt"/>
          <a:ea typeface="+mn-ea"/>
          <a:cs typeface="+mn-cs"/>
        </a:defRPr>
      </a:lvl1pPr>
      <a:lvl2pPr marL="210820" algn="l" defTabSz="210820" rtl="0" eaLnBrk="1" latinLnBrk="0" hangingPunct="1">
        <a:defRPr sz="690" kern="1200">
          <a:solidFill>
            <a:schemeClr val="tx1"/>
          </a:solidFill>
          <a:latin typeface="+mn-lt"/>
          <a:ea typeface="+mn-ea"/>
          <a:cs typeface="+mn-cs"/>
        </a:defRPr>
      </a:lvl2pPr>
      <a:lvl3pPr marL="421640" algn="l" defTabSz="210820" rtl="0" eaLnBrk="1" latinLnBrk="0" hangingPunct="1">
        <a:defRPr sz="690" kern="1200">
          <a:solidFill>
            <a:schemeClr val="tx1"/>
          </a:solidFill>
          <a:latin typeface="+mn-lt"/>
          <a:ea typeface="+mn-ea"/>
          <a:cs typeface="+mn-cs"/>
        </a:defRPr>
      </a:lvl3pPr>
      <a:lvl4pPr marL="632460" algn="l" defTabSz="210820" rtl="0" eaLnBrk="1" latinLnBrk="0" hangingPunct="1">
        <a:defRPr sz="690" kern="1200">
          <a:solidFill>
            <a:schemeClr val="tx1"/>
          </a:solidFill>
          <a:latin typeface="+mn-lt"/>
          <a:ea typeface="+mn-ea"/>
          <a:cs typeface="+mn-cs"/>
        </a:defRPr>
      </a:lvl4pPr>
      <a:lvl5pPr marL="843280" algn="l" defTabSz="210820" rtl="0" eaLnBrk="1" latinLnBrk="0" hangingPunct="1">
        <a:defRPr sz="690" kern="1200">
          <a:solidFill>
            <a:schemeClr val="tx1"/>
          </a:solidFill>
          <a:latin typeface="+mn-lt"/>
          <a:ea typeface="+mn-ea"/>
          <a:cs typeface="+mn-cs"/>
        </a:defRPr>
      </a:lvl5pPr>
      <a:lvl6pPr marL="1054100" algn="l" defTabSz="210820" rtl="0" eaLnBrk="1" latinLnBrk="0" hangingPunct="1">
        <a:defRPr sz="690" kern="1200">
          <a:solidFill>
            <a:schemeClr val="tx1"/>
          </a:solidFill>
          <a:latin typeface="+mn-lt"/>
          <a:ea typeface="+mn-ea"/>
          <a:cs typeface="+mn-cs"/>
        </a:defRPr>
      </a:lvl6pPr>
      <a:lvl7pPr marL="1264920" algn="l" defTabSz="210820" rtl="0" eaLnBrk="1" latinLnBrk="0" hangingPunct="1">
        <a:defRPr sz="690" kern="1200">
          <a:solidFill>
            <a:schemeClr val="tx1"/>
          </a:solidFill>
          <a:latin typeface="+mn-lt"/>
          <a:ea typeface="+mn-ea"/>
          <a:cs typeface="+mn-cs"/>
        </a:defRPr>
      </a:lvl7pPr>
      <a:lvl8pPr marL="1475740" algn="l" defTabSz="210820" rtl="0" eaLnBrk="1" latinLnBrk="0" hangingPunct="1">
        <a:defRPr sz="690" kern="1200">
          <a:solidFill>
            <a:schemeClr val="tx1"/>
          </a:solidFill>
          <a:latin typeface="+mn-lt"/>
          <a:ea typeface="+mn-ea"/>
          <a:cs typeface="+mn-cs"/>
        </a:defRPr>
      </a:lvl8pPr>
      <a:lvl9pPr marL="1686560" algn="l" defTabSz="210820"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tiff"/><Relationship Id="rId32" Type="http://schemas.openxmlformats.org/officeDocument/2006/relationships/notesSlide" Target="../notesSlides/notesSlide1.xml"/><Relationship Id="rId31" Type="http://schemas.openxmlformats.org/officeDocument/2006/relationships/slideLayout" Target="../slideLayouts/slideLayout2.xml"/><Relationship Id="rId30" Type="http://schemas.openxmlformats.org/officeDocument/2006/relationships/image" Target="../media/image30.png"/><Relationship Id="rId3" Type="http://schemas.openxmlformats.org/officeDocument/2006/relationships/image" Target="../media/image3.png"/><Relationship Id="rId29" Type="http://schemas.openxmlformats.org/officeDocument/2006/relationships/image" Target="../media/image29.png"/><Relationship Id="rId28" Type="http://schemas.openxmlformats.org/officeDocument/2006/relationships/image" Target="../media/image28.png"/><Relationship Id="rId27" Type="http://schemas.openxmlformats.org/officeDocument/2006/relationships/image" Target="../media/image27.png"/><Relationship Id="rId26" Type="http://schemas.openxmlformats.org/officeDocument/2006/relationships/image" Target="../media/image26.png"/><Relationship Id="rId25" Type="http://schemas.openxmlformats.org/officeDocument/2006/relationships/image" Target="../media/image25.png"/><Relationship Id="rId24" Type="http://schemas.openxmlformats.org/officeDocument/2006/relationships/image" Target="../media/image24.png"/><Relationship Id="rId23" Type="http://schemas.openxmlformats.org/officeDocument/2006/relationships/image" Target="../media/image23.png"/><Relationship Id="rId22" Type="http://schemas.openxmlformats.org/officeDocument/2006/relationships/image" Target="../media/image22.png"/><Relationship Id="rId21" Type="http://schemas.openxmlformats.org/officeDocument/2006/relationships/image" Target="../media/image21.png"/><Relationship Id="rId20" Type="http://schemas.openxmlformats.org/officeDocument/2006/relationships/image" Target="../media/image20.png"/><Relationship Id="rId2" Type="http://schemas.openxmlformats.org/officeDocument/2006/relationships/image" Target="../media/image2.png"/><Relationship Id="rId19" Type="http://schemas.openxmlformats.org/officeDocument/2006/relationships/image" Target="../media/image19.png"/><Relationship Id="rId18" Type="http://schemas.openxmlformats.org/officeDocument/2006/relationships/image" Target="../media/image18.png"/><Relationship Id="rId17" Type="http://schemas.openxmlformats.org/officeDocument/2006/relationships/image" Target="../media/image17.png"/><Relationship Id="rId16" Type="http://schemas.openxmlformats.org/officeDocument/2006/relationships/image" Target="../media/image16.png"/><Relationship Id="rId15" Type="http://schemas.openxmlformats.org/officeDocument/2006/relationships/image" Target="../media/image15.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10679328"/>
            <a:chOff x="576544" y="12808367"/>
            <a:chExt cx="12227390" cy="17486795"/>
          </a:xfrm>
        </p:grpSpPr>
        <p:sp>
          <p:nvSpPr>
            <p:cNvPr id="2" name="Rectangle 1"/>
            <p:cNvSpPr/>
            <p:nvPr/>
          </p:nvSpPr>
          <p:spPr>
            <a:xfrm>
              <a:off x="581844" y="14018500"/>
              <a:ext cx="12222090" cy="16276662"/>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 This research project leverages a synergistic approach, combining time series analysis with machine learning techniques, to unravel the complex dynamics of precipitation across diverse geographic locations. The core objective is to develop predictive models capable of capturing the nuanced patterns of precipitation with an eye towards application in agricultural planning, water resource management, and climate change adaptation strategies. </a:t>
              </a: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Key statistical models like ARIMA provide a deep dive into time-dependent patterns, while machine learning models such as Support Vector Regression (SVR) and k-Nearest Neighbors (k-NN) offer a flexible framework to handle the non-linear and stochastic nature of weather phenomena. The thoughtful application of these models, complemented by a meticulous process of hyperparameter optimization, allows for the distillation of insightful forecasts from complex data.</a:t>
              </a:r>
              <a:endParaRPr lang="en-US" sz="3200" dirty="0">
                <a:latin typeface="Arial" panose="020B0604020202020204" pitchFamily="34" charset="0"/>
                <a:cs typeface="Arial" panose="020B0604020202020204" pitchFamily="34" charset="0"/>
              </a:endParaRPr>
            </a:p>
          </p:txBody>
        </p:sp>
        <p:sp>
          <p:nvSpPr>
            <p:cNvPr id="16" name="Rectangle 15"/>
            <p:cNvSpPr/>
            <p:nvPr/>
          </p:nvSpPr>
          <p:spPr bwMode="auto">
            <a:xfrm>
              <a:off x="576544" y="12808367"/>
              <a:ext cx="12222090" cy="1272686"/>
            </a:xfrm>
            <a:prstGeom prst="rect">
              <a:avLst/>
            </a:prstGeom>
            <a:solidFill>
              <a:schemeClr val="accent1"/>
            </a:solidFill>
            <a:ln w="12700">
              <a:noFill/>
              <a:miter lim="800000"/>
            </a:ln>
          </p:spPr>
          <p:txBody>
            <a:bodyPr lIns="0" tIns="0" rIns="0" bIns="0" anchor="ct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45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217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89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61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60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32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704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76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295" algn="l"/>
                  <a:tab pos="403860" algn="l"/>
                  <a:tab pos="607060" algn="l"/>
                  <a:tab pos="809625" algn="l"/>
                  <a:tab pos="1012190" algn="l"/>
                  <a:tab pos="1214755" algn="l"/>
                  <a:tab pos="1417955" algn="l"/>
                  <a:tab pos="1620520" algn="l"/>
                  <a:tab pos="1823085" algn="l"/>
                  <a:tab pos="2025650" algn="l"/>
                  <a:tab pos="2228215" algn="l"/>
                  <a:tab pos="2431415" algn="l"/>
                </a:tabLst>
              </a:pPr>
              <a:r>
                <a:rPr lang="en-US" sz="400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rPr>
                <a:t>Abstract</a:t>
              </a:r>
              <a:endParaRPr lang="en-US" sz="400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p:txBody>
        </p:sp>
      </p:grpSp>
      <p:sp>
        <p:nvSpPr>
          <p:cNvPr id="15362" name="Rectangle 2"/>
          <p:cNvSpPr/>
          <p:nvPr/>
        </p:nvSpPr>
        <p:spPr bwMode="auto">
          <a:xfrm>
            <a:off x="3609323" y="849919"/>
            <a:ext cx="23041850" cy="2960273"/>
          </a:xfrm>
          <a:prstGeom prst="rect">
            <a:avLst/>
          </a:prstGeom>
          <a:noFill/>
          <a:ln w="12700">
            <a:noFill/>
            <a:miter lim="800000"/>
          </a:ln>
        </p:spPr>
        <p:txBody>
          <a:bodyPr lIns="0" tIns="0" rIns="18747" bIns="0"/>
          <a:lstStyle/>
          <a:p>
            <a:pPr marL="17780" algn="ctr">
              <a:spcBef>
                <a:spcPts val="665"/>
              </a:spcBef>
            </a:pPr>
            <a:r>
              <a:rPr lang="en-US" sz="4800" b="1" dirty="0">
                <a:solidFill>
                  <a:schemeClr val="accent2"/>
                </a:solidFill>
                <a:latin typeface="Verdana" panose="020B0604030504040204" pitchFamily="-108" charset="0"/>
                <a:ea typeface="Verdana" panose="020B0604030504040204" pitchFamily="-108" charset="0"/>
                <a:cs typeface="Verdana" panose="020B0604030504040204" pitchFamily="-108" charset="0"/>
                <a:sym typeface="+mn-ea"/>
              </a:rPr>
              <a:t>Analyzing and Forecasting Precipitation Patterns Using Time Series Analysis and Machine Learning Techniques</a:t>
            </a:r>
            <a:endParaRPr lang="en-US" sz="4800" b="1" dirty="0">
              <a:solidFill>
                <a:schemeClr val="accent2"/>
              </a:solidFill>
              <a:latin typeface="Verdana" panose="020B0604030504040204" pitchFamily="-108" charset="0"/>
              <a:ea typeface="Verdana" panose="020B0604030504040204" pitchFamily="-108" charset="0"/>
              <a:cs typeface="Verdana" panose="020B0604030504040204" pitchFamily="-108" charset="0"/>
            </a:endParaRPr>
          </a:p>
          <a:p>
            <a:pPr marL="17780" algn="ctr">
              <a:spcBef>
                <a:spcPts val="665"/>
              </a:spcBef>
            </a:pPr>
            <a:endParaRPr lang="en-US" sz="1800" dirty="0">
              <a:solidFill>
                <a:srgbClr val="333399"/>
              </a:solidFill>
              <a:latin typeface="Arial Black" panose="020B0A04020102020204" pitchFamily="-108" charset="0"/>
              <a:ea typeface="Arial Black" panose="020B0A04020102020204" pitchFamily="-108" charset="0"/>
              <a:cs typeface="Arial Black" panose="020B0A04020102020204" pitchFamily="-108" charset="0"/>
              <a:sym typeface="Arial Black" panose="020B0A04020102020204" pitchFamily="-108" charset="0"/>
            </a:endParaRPr>
          </a:p>
          <a:p>
            <a:pPr marL="17780" algn="ctr">
              <a:spcBef>
                <a:spcPts val="665"/>
              </a:spcBef>
            </a:pPr>
            <a:r>
              <a:rPr lang="en-US" sz="1800" dirty="0">
                <a:solidFill>
                  <a:srgbClr val="333399"/>
                </a:solidFill>
                <a:latin typeface="Arial Black" panose="020B0A04020102020204" pitchFamily="-108" charset="0"/>
                <a:ea typeface="Arial Black" panose="020B0A04020102020204" pitchFamily="-108" charset="0"/>
                <a:cs typeface="Arial Black" panose="020B0A04020102020204" pitchFamily="-108" charset="0"/>
                <a:sym typeface="Arial Black" panose="020B0A04020102020204" pitchFamily="-108" charset="0"/>
              </a:rPr>
              <a:t>Ziyue Zhao and zhaoz10@rpi.edu</a:t>
            </a:r>
            <a:endParaRPr lang="en-US" sz="1800" dirty="0">
              <a:solidFill>
                <a:srgbClr val="333399"/>
              </a:solidFill>
              <a:latin typeface="Arial Black" panose="020B0A04020102020204" pitchFamily="-108" charset="0"/>
              <a:ea typeface="Arial Black" panose="020B0A04020102020204" pitchFamily="-108" charset="0"/>
              <a:cs typeface="Arial Black" panose="020B0A04020102020204" pitchFamily="-108" charset="0"/>
              <a:sym typeface="Arial Black" panose="020B0A04020102020204" pitchFamily="-108" charset="0"/>
            </a:endParaRPr>
          </a:p>
          <a:p>
            <a:pPr marL="17780">
              <a:spcBef>
                <a:spcPts val="665"/>
              </a:spcBef>
            </a:pPr>
            <a:r>
              <a:rPr lang="en-US" sz="1200" b="1" baseline="30000" dirty="0">
                <a:solidFill>
                  <a:srgbClr val="333399"/>
                </a:solidFill>
                <a:latin typeface="Arial Black" panose="020B0A04020102020204" pitchFamily="-108" charset="0"/>
                <a:ea typeface="Arial Black" panose="020B0A04020102020204" pitchFamily="-108" charset="0"/>
                <a:cs typeface="Arial Black" panose="020B0A04020102020204" pitchFamily="-108" charset="0"/>
                <a:sym typeface="Arial Black" panose="020B0A04020102020204" pitchFamily="-108" charset="0"/>
              </a:rPr>
              <a:t> </a:t>
            </a:r>
            <a:endParaRPr lang="en-US" sz="1200" b="1" baseline="30000" dirty="0">
              <a:solidFill>
                <a:srgbClr val="333399"/>
              </a:solidFill>
              <a:latin typeface="Arial Black" panose="020B0A04020102020204" pitchFamily="-108" charset="0"/>
              <a:ea typeface="Arial Black" panose="020B0A04020102020204" pitchFamily="-108" charset="0"/>
              <a:cs typeface="Arial Black" panose="020B0A04020102020204" pitchFamily="-108" charset="0"/>
              <a:sym typeface="Arial Black" panose="020B0A04020102020204" pitchFamily="-108" charset="0"/>
            </a:endParaRPr>
          </a:p>
          <a:p>
            <a:pPr marL="17780" algn="ctr">
              <a:spcBef>
                <a:spcPts val="665"/>
              </a:spcBef>
            </a:pPr>
            <a:r>
              <a:rPr lang="en-US" sz="2000" b="1" baseline="30000" dirty="0">
                <a:solidFill>
                  <a:srgbClr val="333399"/>
                </a:solidFill>
                <a:latin typeface="Arial Black" panose="020B0A04020102020204" pitchFamily="-108" charset="0"/>
                <a:ea typeface="Arial Black" panose="020B0A04020102020204" pitchFamily="-108" charset="0"/>
                <a:cs typeface="Arial Black" panose="020B0A04020102020204" pitchFamily="-108" charset="0"/>
                <a:sym typeface="Arial Black" panose="020B0A04020102020204" pitchFamily="-108" charset="0"/>
              </a:rPr>
              <a:t>1</a:t>
            </a:r>
            <a:r>
              <a:rPr lang="en-US" sz="2000" b="1" dirty="0">
                <a:solidFill>
                  <a:srgbClr val="333399"/>
                </a:solidFill>
                <a:latin typeface="Arial Black" panose="020B0A04020102020204" pitchFamily="-108" charset="0"/>
                <a:ea typeface="Arial Black" panose="020B0A04020102020204" pitchFamily="-108" charset="0"/>
                <a:cs typeface="Arial Black" panose="020B0A04020102020204" pitchFamily="-108" charset="0"/>
                <a:sym typeface="Arial Black" panose="020B0A04020102020204" pitchFamily="-108" charset="0"/>
              </a:rPr>
              <a:t>Rensselaer Polytechnic Institute, Tetherless World Constellation, Troy, NY, United States, </a:t>
            </a:r>
            <a:endParaRPr lang="en-US" sz="2000" b="1" dirty="0">
              <a:solidFill>
                <a:srgbClr val="333399"/>
              </a:solidFill>
              <a:latin typeface="Arial Black" panose="020B0A04020102020204" pitchFamily="-108" charset="0"/>
              <a:ea typeface="Arial Black" panose="020B0A04020102020204" pitchFamily="-108" charset="0"/>
              <a:cs typeface="Arial Black" panose="020B0A04020102020204" pitchFamily="-108" charset="0"/>
              <a:sym typeface="Arial Black" panose="020B0A04020102020204" pitchFamily="-108" charset="0"/>
            </a:endParaRPr>
          </a:p>
        </p:txBody>
      </p:sp>
      <p:pic>
        <p:nvPicPr>
          <p:cNvPr id="15374" name="Picture 48" descr="twlogo.png"/>
          <p:cNvPicPr>
            <a:picLocks noChangeAspect="1"/>
          </p:cNvPicPr>
          <p:nvPr/>
        </p:nvPicPr>
        <p:blipFill>
          <a:blip r:embed="rId1"/>
          <a:srcRect/>
          <a:stretch>
            <a:fillRect/>
          </a:stretch>
        </p:blipFill>
        <p:spPr bwMode="auto">
          <a:xfrm>
            <a:off x="713454" y="551055"/>
            <a:ext cx="4435641" cy="2223713"/>
          </a:xfrm>
          <a:prstGeom prst="rect">
            <a:avLst/>
          </a:prstGeom>
          <a:noFill/>
          <a:ln w="9525">
            <a:noFill/>
            <a:miter lim="800000"/>
            <a:headEnd/>
            <a:tailEnd/>
          </a:ln>
        </p:spPr>
      </p:pic>
      <p:sp>
        <p:nvSpPr>
          <p:cNvPr id="15381" name="Rectangle 98"/>
          <p:cNvSpPr/>
          <p:nvPr/>
        </p:nvSpPr>
        <p:spPr bwMode="auto">
          <a:xfrm>
            <a:off x="480060" y="36526470"/>
            <a:ext cx="14782800" cy="4992370"/>
          </a:xfrm>
          <a:prstGeom prst="rect">
            <a:avLst/>
          </a:prstGeom>
          <a:solidFill>
            <a:schemeClr val="accent1"/>
          </a:solidFill>
          <a:ln w="12700">
            <a:noFill/>
            <a:miter lim="800000"/>
          </a:ln>
        </p:spPr>
        <p:txBody>
          <a:bodyPr lIns="0" tIns="0" rIns="0" bIns="0"/>
          <a:lstStyle/>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40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rPr>
              <a:t>Resources:</a:t>
            </a:r>
            <a:endParaRPr lang="en-US" sz="240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40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rPr>
              <a:t>1. Harris, C. R., Millman, K. J., van der Walt, S. J., et al. (2020). Array programming with NumPy. Nature, 585(7825), 357–362.</a:t>
            </a:r>
            <a:endParaRPr lang="en-US" sz="240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40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rPr>
              <a:t>2. McKinney, W., et al. (2010). Data structures for statistical computing in Python. Proceedings of the 9th Python in Science Conference, 445.</a:t>
            </a:r>
            <a:endParaRPr lang="en-US" sz="240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40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rPr>
              <a:t>3. Pedregosa, F., et al. (2011). Scikit-learn: Machine learning in Python. Journal of Machine Learning Research, 12(Oct), 2825-2830.</a:t>
            </a:r>
            <a:endParaRPr lang="en-US" sz="240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40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rPr>
              <a:t>4. Hunter, J. D. (2007). Matplotlib: A 2D graphics environment. Computing in Science &amp; Engineering, 9(3), 90-95.</a:t>
            </a:r>
            <a:endParaRPr lang="en-US" sz="240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40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rPr>
              <a:t>5. Hyndman, R. J., &amp; Athanasopoulos, G. (2018). Forecasting: principles and practice. OTexts.</a:t>
            </a:r>
            <a:endParaRPr lang="en-US" sz="240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40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rPr>
              <a:t>6. Seabold, S., &amp; Perktold, J. (2010). Statsmodels: Econometric and statistical modeling with Python. Proceedings of the 9th Python in Science Conference.</a:t>
            </a:r>
            <a:endParaRPr lang="en-US" sz="240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endParaRPr lang="en-US" sz="240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endParaRPr lang="en-US" sz="2300"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p:txBody>
      </p:sp>
      <p:pic>
        <p:nvPicPr>
          <p:cNvPr id="18" name="Picture 17" descr="RPI_red_header.png"/>
          <p:cNvPicPr>
            <a:picLocks noChangeAspect="1"/>
          </p:cNvPicPr>
          <p:nvPr/>
        </p:nvPicPr>
        <p:blipFill>
          <a:blip r:embed="rId2"/>
          <a:stretch>
            <a:fillRect/>
          </a:stretch>
        </p:blipFill>
        <p:spPr>
          <a:xfrm>
            <a:off x="845095" y="3019263"/>
            <a:ext cx="3755139" cy="704085"/>
          </a:xfrm>
          <a:prstGeom prst="rect">
            <a:avLst/>
          </a:prstGeom>
        </p:spPr>
      </p:pic>
      <p:grpSp>
        <p:nvGrpSpPr>
          <p:cNvPr id="8" name="Group 7"/>
          <p:cNvGrpSpPr/>
          <p:nvPr/>
        </p:nvGrpSpPr>
        <p:grpSpPr>
          <a:xfrm>
            <a:off x="-317" y="0"/>
            <a:ext cx="31272480" cy="41697275"/>
            <a:chOff x="-317" y="0"/>
            <a:chExt cx="31272480" cy="41697275"/>
          </a:xfrm>
        </p:grpSpPr>
        <p:sp>
          <p:nvSpPr>
            <p:cNvPr id="15364" name="Rectangle 4"/>
            <p:cNvSpPr/>
            <p:nvPr/>
          </p:nvSpPr>
          <p:spPr bwMode="auto">
            <a:xfrm>
              <a:off x="0" y="0"/>
              <a:ext cx="274320" cy="41696640"/>
            </a:xfrm>
            <a:prstGeom prst="rect">
              <a:avLst/>
            </a:prstGeom>
            <a:solidFill>
              <a:srgbClr val="333399"/>
            </a:solidFill>
            <a:ln w="12700">
              <a:noFill/>
              <a:miter lim="800000"/>
            </a:ln>
          </p:spPr>
          <p:txBody>
            <a:bodyPr lIns="0" tIns="0" rIns="0" bIns="0"/>
            <a:lstStyle/>
            <a:p>
              <a:endParaRPr lang="en-US" sz="1185"/>
            </a:p>
          </p:txBody>
        </p:sp>
        <p:sp>
          <p:nvSpPr>
            <p:cNvPr id="15366" name="Rectangle 6"/>
            <p:cNvSpPr/>
            <p:nvPr/>
          </p:nvSpPr>
          <p:spPr bwMode="auto">
            <a:xfrm>
              <a:off x="-317" y="0"/>
              <a:ext cx="31272480" cy="274320"/>
            </a:xfrm>
            <a:prstGeom prst="rect">
              <a:avLst/>
            </a:prstGeom>
            <a:solidFill>
              <a:srgbClr val="333399"/>
            </a:solidFill>
            <a:ln w="12700">
              <a:noFill/>
              <a:miter lim="800000"/>
            </a:ln>
          </p:spPr>
          <p:txBody>
            <a:bodyPr lIns="0" tIns="0" rIns="0" bIns="0"/>
            <a:lstStyle/>
            <a:p>
              <a:endParaRPr lang="en-US" sz="1185"/>
            </a:p>
          </p:txBody>
        </p:sp>
        <p:sp>
          <p:nvSpPr>
            <p:cNvPr id="15367" name="Rectangle 7"/>
            <p:cNvSpPr/>
            <p:nvPr/>
          </p:nvSpPr>
          <p:spPr bwMode="auto">
            <a:xfrm>
              <a:off x="-317" y="41422955"/>
              <a:ext cx="31272480" cy="274320"/>
            </a:xfrm>
            <a:prstGeom prst="rect">
              <a:avLst/>
            </a:prstGeom>
            <a:solidFill>
              <a:srgbClr val="333399"/>
            </a:solidFill>
            <a:ln w="12700">
              <a:noFill/>
              <a:miter lim="800000"/>
            </a:ln>
          </p:spPr>
          <p:txBody>
            <a:bodyPr lIns="0" tIns="0" rIns="0" bIns="0"/>
            <a:lstStyle/>
            <a:p>
              <a:endParaRPr lang="en-US" sz="1185"/>
            </a:p>
          </p:txBody>
        </p:sp>
        <p:sp>
          <p:nvSpPr>
            <p:cNvPr id="70" name="Rectangle 4"/>
            <p:cNvSpPr/>
            <p:nvPr/>
          </p:nvSpPr>
          <p:spPr bwMode="auto">
            <a:xfrm>
              <a:off x="30997843" y="635"/>
              <a:ext cx="274320" cy="41696640"/>
            </a:xfrm>
            <a:prstGeom prst="rect">
              <a:avLst/>
            </a:prstGeom>
            <a:solidFill>
              <a:srgbClr val="333399"/>
            </a:solidFill>
            <a:ln w="12700">
              <a:noFill/>
              <a:miter lim="800000"/>
            </a:ln>
          </p:spPr>
          <p:txBody>
            <a:bodyPr lIns="0" tIns="0" rIns="0" bIns="0"/>
            <a:lstStyle/>
            <a:p>
              <a:endParaRPr lang="en-US" sz="1185"/>
            </a:p>
          </p:txBody>
        </p:sp>
      </p:grpSp>
      <p:sp>
        <p:nvSpPr>
          <p:cNvPr id="10" name="Rectangle 1"/>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79"/>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Arial" panose="020B0604020202020204" pitchFamily="34" charset="0"/>
              <a:cs typeface="Arial" panose="020B0604020202020204" pitchFamily="34" charset="0"/>
            </a:endParaRPr>
          </a:p>
        </p:txBody>
      </p:sp>
      <p:grpSp>
        <p:nvGrpSpPr>
          <p:cNvPr id="82" name="Group 81"/>
          <p:cNvGrpSpPr/>
          <p:nvPr/>
        </p:nvGrpSpPr>
        <p:grpSpPr>
          <a:xfrm>
            <a:off x="606980" y="14792642"/>
            <a:ext cx="9601200" cy="3772432"/>
            <a:chOff x="482193" y="6011352"/>
            <a:chExt cx="12222089" cy="6177142"/>
          </a:xfrm>
        </p:grpSpPr>
        <p:sp>
          <p:nvSpPr>
            <p:cNvPr id="83" name="Rectangle 82"/>
            <p:cNvSpPr/>
            <p:nvPr/>
          </p:nvSpPr>
          <p:spPr>
            <a:xfrm>
              <a:off x="482193" y="8007554"/>
              <a:ext cx="12222089" cy="4180940"/>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The research aims to harness advanced statistical methods and machine learning techniques to predict precipitation, a vital component influencing agriculture and water resources affected by climate variability and change.</a:t>
              </a:r>
              <a:endParaRPr lang="en-US" sz="3200" dirty="0">
                <a:latin typeface="Arial" panose="020B0604020202020204" pitchFamily="34" charset="0"/>
                <a:cs typeface="Arial" panose="020B0604020202020204" pitchFamily="34" charset="0"/>
              </a:endParaRPr>
            </a:p>
          </p:txBody>
        </p:sp>
        <p:sp>
          <p:nvSpPr>
            <p:cNvPr id="84" name="Rectangle 83"/>
            <p:cNvSpPr/>
            <p:nvPr/>
          </p:nvSpPr>
          <p:spPr bwMode="auto">
            <a:xfrm>
              <a:off x="482193" y="6011352"/>
              <a:ext cx="12222089" cy="1272686"/>
            </a:xfrm>
            <a:prstGeom prst="rect">
              <a:avLst/>
            </a:prstGeom>
            <a:solidFill>
              <a:schemeClr val="accent1"/>
            </a:solidFill>
            <a:ln w="12700">
              <a:noFill/>
              <a:miter lim="800000"/>
            </a:ln>
          </p:spPr>
          <p:txBody>
            <a:bodyPr lIns="0" tIns="0" rIns="0" bIns="0" anchor="ct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45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217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89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61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60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32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704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76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295" algn="l"/>
                  <a:tab pos="403860" algn="l"/>
                  <a:tab pos="607060" algn="l"/>
                  <a:tab pos="809625" algn="l"/>
                  <a:tab pos="1012190" algn="l"/>
                  <a:tab pos="1214755" algn="l"/>
                  <a:tab pos="1417955" algn="l"/>
                  <a:tab pos="1620520" algn="l"/>
                  <a:tab pos="1823085" algn="l"/>
                  <a:tab pos="2025650" algn="l"/>
                  <a:tab pos="2228215" algn="l"/>
                  <a:tab pos="2431415" algn="l"/>
                </a:tabLst>
              </a:pPr>
              <a:r>
                <a:rPr lang="en-US" sz="400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rPr>
                <a:t>Problem Area</a:t>
              </a:r>
              <a:endParaRPr lang="en-US" sz="400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p:txBody>
        </p:sp>
      </p:grpSp>
      <p:grpSp>
        <p:nvGrpSpPr>
          <p:cNvPr id="88" name="Group 87"/>
          <p:cNvGrpSpPr/>
          <p:nvPr/>
        </p:nvGrpSpPr>
        <p:grpSpPr>
          <a:xfrm>
            <a:off x="10683270" y="3961026"/>
            <a:ext cx="19583400" cy="30738391"/>
            <a:chOff x="575737" y="12808366"/>
            <a:chExt cx="24929178" cy="50332372"/>
          </a:xfrm>
        </p:grpSpPr>
        <p:sp>
          <p:nvSpPr>
            <p:cNvPr id="90" name="Rectangle 89"/>
            <p:cNvSpPr/>
            <p:nvPr/>
          </p:nvSpPr>
          <p:spPr bwMode="auto">
            <a:xfrm>
              <a:off x="576545" y="12808366"/>
              <a:ext cx="24928370" cy="1272686"/>
            </a:xfrm>
            <a:prstGeom prst="rect">
              <a:avLst/>
            </a:prstGeom>
            <a:solidFill>
              <a:schemeClr val="accent1"/>
            </a:solidFill>
            <a:ln w="12700">
              <a:noFill/>
              <a:miter lim="800000"/>
            </a:ln>
          </p:spPr>
          <p:txBody>
            <a:bodyPr lIns="0" tIns="0" rIns="0" bIns="0" anchor="ct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45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217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89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61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60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32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704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76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295" algn="l"/>
                  <a:tab pos="403860" algn="l"/>
                  <a:tab pos="607060" algn="l"/>
                  <a:tab pos="809625" algn="l"/>
                  <a:tab pos="1012190" algn="l"/>
                  <a:tab pos="1214755" algn="l"/>
                  <a:tab pos="1417955" algn="l"/>
                  <a:tab pos="1620520" algn="l"/>
                  <a:tab pos="1823085" algn="l"/>
                  <a:tab pos="2025650" algn="l"/>
                  <a:tab pos="2228215" algn="l"/>
                  <a:tab pos="2431415" algn="l"/>
                </a:tabLst>
              </a:pPr>
              <a:r>
                <a:rPr lang="en-US" sz="400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rPr>
                <a:t>Analysis Datasets</a:t>
              </a:r>
              <a:endParaRPr lang="en-US" sz="400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p:txBody>
        </p:sp>
        <p:sp>
          <p:nvSpPr>
            <p:cNvPr id="121" name="Rectangle 120"/>
            <p:cNvSpPr/>
            <p:nvPr/>
          </p:nvSpPr>
          <p:spPr>
            <a:xfrm>
              <a:off x="575737" y="14508312"/>
              <a:ext cx="12760910" cy="48632426"/>
            </a:xfrm>
            <a:prstGeom prst="rect">
              <a:avLst/>
            </a:prstGeom>
          </p:spPr>
          <p:txBody>
            <a:bodyPr wrap="square">
              <a:spAutoFit/>
            </a:bodyPr>
            <a:lstStyle/>
            <a:p>
              <a:pPr algn="just">
                <a:spcBef>
                  <a:spcPts val="0"/>
                </a:spcBef>
                <a:spcAft>
                  <a:spcPts val="0"/>
                </a:spcAft>
              </a:pPr>
              <a:r>
                <a:rPr lang="en-US" sz="3600" b="1" u="sng" dirty="0">
                  <a:latin typeface="Arial" panose="020B0604020202020204" pitchFamily="34" charset="0"/>
                  <a:cs typeface="Arial" panose="020B0604020202020204" pitchFamily="34" charset="0"/>
                </a:rPr>
                <a:t>1. small analysis: </a:t>
              </a:r>
              <a:endParaRPr lang="en-US" sz="3600" b="1" u="sng" dirty="0">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A. Read data form grb and save to csv files </a:t>
              </a:r>
              <a:endParaRPr lang="en-US" sz="3200" i="1" dirty="0">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B. Plot the original precipitation data</a:t>
              </a: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sym typeface="+mn-ea"/>
                </a:rPr>
                <a:t>C. Plot the histgram for each points</a:t>
              </a:r>
              <a:endParaRPr lang="en-US" sz="3200" i="1" dirty="0">
                <a:latin typeface="Arial" panose="020B0604020202020204" pitchFamily="34" charset="0"/>
                <a:cs typeface="Arial" panose="020B0604020202020204" pitchFamily="34" charset="0"/>
                <a:sym typeface="+mn-ea"/>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sym typeface="+mn-ea"/>
                </a:rPr>
                <a:t>D. Claculate the IQR and skewness for each point</a:t>
              </a:r>
              <a:endParaRPr lang="en-US" sz="3200" i="1" dirty="0">
                <a:latin typeface="Arial" panose="020B0604020202020204" pitchFamily="34" charset="0"/>
                <a:cs typeface="Arial" panose="020B0604020202020204" pitchFamily="34" charset="0"/>
                <a:sym typeface="+mn-ea"/>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sym typeface="+mn-ea"/>
                </a:rPr>
                <a:t>E. Plot the </a:t>
              </a:r>
              <a:r>
                <a:rPr lang="en-US" sz="3200" i="1" dirty="0">
                  <a:latin typeface="Arial" panose="020B0604020202020204" pitchFamily="34" charset="0"/>
                  <a:cs typeface="Arial" panose="020B0604020202020204" pitchFamily="34" charset="0"/>
                </a:rPr>
                <a:t>Trend, seasonality, and resid about datas</a:t>
              </a:r>
              <a:endParaRPr lang="en-US" sz="3200" i="1"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use: from statsmodels.tsa.seasonal import STL </a:t>
              </a: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b="1" u="sng" dirty="0">
                <a:latin typeface="Arial" panose="020B0604020202020204" pitchFamily="34" charset="0"/>
                <a:cs typeface="Arial" panose="020B0604020202020204" pitchFamily="34" charset="0"/>
                <a:sym typeface="+mn-ea"/>
              </a:endParaRPr>
            </a:p>
            <a:p>
              <a:pPr algn="just">
                <a:spcBef>
                  <a:spcPts val="0"/>
                </a:spcBef>
                <a:spcAft>
                  <a:spcPts val="0"/>
                </a:spcAft>
              </a:pPr>
              <a:r>
                <a:rPr lang="en-US" sz="3200" b="1" u="sng" dirty="0">
                  <a:latin typeface="Arial" panose="020B0604020202020204" pitchFamily="34" charset="0"/>
                  <a:cs typeface="Arial" panose="020B0604020202020204" pitchFamily="34" charset="0"/>
                  <a:sym typeface="+mn-ea"/>
                </a:rPr>
                <a:t>2.Use k-Nearest Neighbors (k-NN) : </a:t>
              </a:r>
              <a:endParaRPr lang="en-US" sz="3200" b="1" u="sng" dirty="0">
                <a:latin typeface="Arial" panose="020B0604020202020204" pitchFamily="34" charset="0"/>
                <a:cs typeface="Arial" panose="020B0604020202020204" pitchFamily="34" charset="0"/>
                <a:sym typeface="+mn-ea"/>
              </a:endParaRPr>
            </a:p>
            <a:p>
              <a:pPr algn="just">
                <a:spcBef>
                  <a:spcPts val="0"/>
                </a:spcBef>
                <a:spcAft>
                  <a:spcPts val="0"/>
                </a:spcAft>
              </a:pPr>
              <a:r>
                <a:rPr lang="en-US" sz="3200" dirty="0">
                  <a:latin typeface="Arial" panose="020B0604020202020204" pitchFamily="34" charset="0"/>
                  <a:cs typeface="Arial" panose="020B0604020202020204" pitchFamily="34" charset="0"/>
                  <a:sym typeface="+mn-ea"/>
                </a:rPr>
                <a:t>use: from sklearn.neighbors </a:t>
              </a:r>
              <a:endParaRPr lang="en-US" sz="3200" dirty="0">
                <a:latin typeface="Arial" panose="020B0604020202020204" pitchFamily="34" charset="0"/>
                <a:cs typeface="Arial" panose="020B0604020202020204" pitchFamily="34" charset="0"/>
                <a:sym typeface="+mn-ea"/>
              </a:endParaRPr>
            </a:p>
            <a:p>
              <a:pPr marL="457200" lvl="1" indent="457200" algn="just">
                <a:spcBef>
                  <a:spcPts val="0"/>
                </a:spcBef>
                <a:spcAft>
                  <a:spcPts val="0"/>
                </a:spcAft>
              </a:pPr>
              <a:r>
                <a:rPr lang="en-US" sz="3200" dirty="0">
                  <a:latin typeface="Arial" panose="020B0604020202020204" pitchFamily="34" charset="0"/>
                  <a:cs typeface="Arial" panose="020B0604020202020204" pitchFamily="34" charset="0"/>
                  <a:sym typeface="+mn-ea"/>
                </a:rPr>
                <a:t>import KNeighborsRegressor</a:t>
              </a:r>
              <a:endParaRPr lang="en-US" sz="3200" dirty="0">
                <a:latin typeface="Arial" panose="020B0604020202020204" pitchFamily="34" charset="0"/>
                <a:cs typeface="Arial" panose="020B0604020202020204" pitchFamily="34" charset="0"/>
                <a:sym typeface="+mn-ea"/>
              </a:endParaRPr>
            </a:p>
            <a:p>
              <a:pPr algn="just">
                <a:spcBef>
                  <a:spcPts val="0"/>
                </a:spcBef>
                <a:spcAft>
                  <a:spcPts val="0"/>
                </a:spcAft>
              </a:pPr>
              <a:r>
                <a:rPr lang="en-US" sz="3200" dirty="0">
                  <a:latin typeface="Arial" panose="020B0604020202020204" pitchFamily="34" charset="0"/>
                  <a:cs typeface="Arial" panose="020B0604020202020204" pitchFamily="34" charset="0"/>
                </a:rPr>
                <a:t>A. split the original data to test and train data</a:t>
              </a: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B. only 100 points on testing data</a:t>
              </a: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altLang="zh-CN" sz="3200" dirty="0">
                  <a:latin typeface="Arial" panose="020B0604020202020204" pitchFamily="34" charset="0"/>
                  <a:cs typeface="Arial" panose="020B0604020202020204" pitchFamily="34" charset="0"/>
                </a:rPr>
                <a:t>C. plot k-NN graph</a:t>
              </a: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p:txBody>
        </p:sp>
      </p:grpSp>
      <p:grpSp>
        <p:nvGrpSpPr>
          <p:cNvPr id="85" name="Group 84"/>
          <p:cNvGrpSpPr/>
          <p:nvPr/>
        </p:nvGrpSpPr>
        <p:grpSpPr>
          <a:xfrm rot="0">
            <a:off x="606980" y="28748355"/>
            <a:ext cx="9601200" cy="5615285"/>
            <a:chOff x="111749" y="12808368"/>
            <a:chExt cx="12222089" cy="9194654"/>
          </a:xfrm>
        </p:grpSpPr>
        <p:sp>
          <p:nvSpPr>
            <p:cNvPr id="86" name="Rectangle 85"/>
            <p:cNvSpPr/>
            <p:nvPr/>
          </p:nvSpPr>
          <p:spPr>
            <a:xfrm>
              <a:off x="111749" y="14596740"/>
              <a:ext cx="12222089" cy="7406282"/>
            </a:xfrm>
            <a:prstGeom prst="rect">
              <a:avLst/>
            </a:prstGeom>
          </p:spPr>
          <p:txBody>
            <a:bodyPr wrap="square">
              <a:spAutoFit/>
            </a:bodyPr>
            <a:lstStyle/>
            <a:p>
              <a:pPr marL="0" indent="0" algn="just">
                <a:spcBef>
                  <a:spcPts val="0"/>
                </a:spcBef>
                <a:spcAft>
                  <a:spcPts val="0"/>
                </a:spcAft>
                <a:buNone/>
              </a:pPr>
              <a:r>
                <a:rPr lang="en-US" sz="3200" b="1" dirty="0">
                  <a:solidFill>
                    <a:srgbClr val="FF0000"/>
                  </a:solidFill>
                  <a:latin typeface="Arial" panose="020B0604020202020204" pitchFamily="34" charset="0"/>
                  <a:cs typeface="Arial" panose="020B0604020202020204" pitchFamily="34" charset="0"/>
                </a:rPr>
                <a:t>- Point 1: Latitude 35.0625, </a:t>
              </a:r>
              <a:endParaRPr lang="en-US" sz="3200" b="1" dirty="0">
                <a:solidFill>
                  <a:srgbClr val="FF0000"/>
                </a:solidFill>
                <a:latin typeface="Arial" panose="020B0604020202020204" pitchFamily="34" charset="0"/>
                <a:cs typeface="Arial" panose="020B0604020202020204" pitchFamily="34" charset="0"/>
              </a:endParaRPr>
            </a:p>
            <a:p>
              <a:pPr marL="1371600" lvl="3" indent="457200" algn="just">
                <a:spcBef>
                  <a:spcPts val="0"/>
                </a:spcBef>
                <a:spcAft>
                  <a:spcPts val="0"/>
                </a:spcAft>
                <a:buNone/>
              </a:pPr>
              <a:r>
                <a:rPr lang="en-US" sz="3200" b="1" dirty="0">
                  <a:solidFill>
                    <a:srgbClr val="FF0000"/>
                  </a:solidFill>
                  <a:latin typeface="Arial" panose="020B0604020202020204" pitchFamily="34" charset="0"/>
                  <a:cs typeface="Arial" panose="020B0604020202020204" pitchFamily="34" charset="0"/>
                </a:rPr>
                <a:t>Longitude -115.9375</a:t>
              </a:r>
              <a:endParaRPr lang="en-US" sz="3200" b="1" dirty="0">
                <a:solidFill>
                  <a:srgbClr val="FF0000"/>
                </a:solidFill>
                <a:latin typeface="Arial" panose="020B0604020202020204" pitchFamily="34" charset="0"/>
                <a:cs typeface="Arial" panose="020B0604020202020204" pitchFamily="34" charset="0"/>
              </a:endParaRPr>
            </a:p>
            <a:p>
              <a:pPr marL="0" indent="0" algn="just">
                <a:spcBef>
                  <a:spcPts val="0"/>
                </a:spcBef>
                <a:spcAft>
                  <a:spcPts val="0"/>
                </a:spcAft>
                <a:buNone/>
              </a:pPr>
              <a:r>
                <a:rPr lang="en-US" sz="3200" b="1" dirty="0">
                  <a:solidFill>
                    <a:srgbClr val="FF0000"/>
                  </a:solidFill>
                  <a:latin typeface="Arial" panose="020B0604020202020204" pitchFamily="34" charset="0"/>
                  <a:cs typeface="Arial" panose="020B0604020202020204" pitchFamily="34" charset="0"/>
                </a:rPr>
                <a:t>- Point 2: Latitude 40.0625, </a:t>
              </a:r>
              <a:endParaRPr lang="en-US" sz="3200" b="1" dirty="0">
                <a:solidFill>
                  <a:srgbClr val="FF0000"/>
                </a:solidFill>
                <a:latin typeface="Arial" panose="020B0604020202020204" pitchFamily="34" charset="0"/>
                <a:cs typeface="Arial" panose="020B0604020202020204" pitchFamily="34" charset="0"/>
              </a:endParaRPr>
            </a:p>
            <a:p>
              <a:pPr marL="1371600" lvl="3" indent="457200" algn="just">
                <a:spcBef>
                  <a:spcPts val="0"/>
                </a:spcBef>
                <a:spcAft>
                  <a:spcPts val="0"/>
                </a:spcAft>
                <a:buNone/>
              </a:pPr>
              <a:r>
                <a:rPr lang="en-US" sz="3200" b="1" dirty="0">
                  <a:solidFill>
                    <a:srgbClr val="FF0000"/>
                  </a:solidFill>
                  <a:latin typeface="Arial" panose="020B0604020202020204" pitchFamily="34" charset="0"/>
                  <a:cs typeface="Arial" panose="020B0604020202020204" pitchFamily="34" charset="0"/>
                </a:rPr>
                <a:t>Longitude -80.0625</a:t>
              </a:r>
              <a:endParaRPr lang="en-US" sz="3200" b="1" dirty="0">
                <a:solidFill>
                  <a:srgbClr val="FF0000"/>
                </a:solidFill>
                <a:latin typeface="Arial" panose="020B0604020202020204" pitchFamily="34" charset="0"/>
                <a:cs typeface="Arial" panose="020B0604020202020204" pitchFamily="34" charset="0"/>
              </a:endParaRPr>
            </a:p>
            <a:p>
              <a:pPr marL="0" indent="0" algn="just">
                <a:spcBef>
                  <a:spcPts val="0"/>
                </a:spcBef>
                <a:spcAft>
                  <a:spcPts val="0"/>
                </a:spcAft>
                <a:buNone/>
              </a:pPr>
              <a:r>
                <a:rPr lang="en-US" sz="3200" b="1" dirty="0">
                  <a:solidFill>
                    <a:srgbClr val="FF0000"/>
                  </a:solidFill>
                  <a:latin typeface="Arial" panose="020B0604020202020204" pitchFamily="34" charset="0"/>
                  <a:cs typeface="Arial" panose="020B0604020202020204" pitchFamily="34" charset="0"/>
                </a:rPr>
                <a:t>- Point 3: Latitude 52.9375, </a:t>
              </a:r>
              <a:endParaRPr lang="en-US" sz="3200" b="1" dirty="0">
                <a:solidFill>
                  <a:srgbClr val="FF0000"/>
                </a:solidFill>
                <a:latin typeface="Arial" panose="020B0604020202020204" pitchFamily="34" charset="0"/>
                <a:cs typeface="Arial" panose="020B0604020202020204" pitchFamily="34" charset="0"/>
              </a:endParaRPr>
            </a:p>
            <a:p>
              <a:pPr marL="1371600" lvl="3" indent="457200" algn="just">
                <a:spcBef>
                  <a:spcPts val="0"/>
                </a:spcBef>
                <a:spcAft>
                  <a:spcPts val="0"/>
                </a:spcAft>
                <a:buNone/>
              </a:pPr>
              <a:r>
                <a:rPr lang="en-US" sz="3200" b="1" dirty="0">
                  <a:solidFill>
                    <a:srgbClr val="FF0000"/>
                  </a:solidFill>
                  <a:latin typeface="Arial" panose="020B0604020202020204" pitchFamily="34" charset="0"/>
                  <a:cs typeface="Arial" panose="020B0604020202020204" pitchFamily="34" charset="0"/>
                </a:rPr>
                <a:t>Longitude -67.0625</a:t>
              </a:r>
              <a:endParaRPr lang="en-US" sz="3200" b="1" dirty="0">
                <a:solidFill>
                  <a:srgbClr val="FF0000"/>
                </a:solidFill>
                <a:latin typeface="Arial" panose="020B0604020202020204" pitchFamily="34" charset="0"/>
                <a:cs typeface="Arial" panose="020B0604020202020204" pitchFamily="34" charset="0"/>
              </a:endParaRPr>
            </a:p>
            <a:p>
              <a:pPr marL="0" lvl="3" indent="0" algn="just">
                <a:spcBef>
                  <a:spcPts val="0"/>
                </a:spcBef>
                <a:spcAft>
                  <a:spcPts val="0"/>
                </a:spcAft>
                <a:buNone/>
              </a:pPr>
              <a:r>
                <a:rPr lang="en-US" sz="3200" b="1" dirty="0">
                  <a:solidFill>
                    <a:srgbClr val="FF0000"/>
                  </a:solidFill>
                  <a:latin typeface="Arial" panose="020B0604020202020204" pitchFamily="34" charset="0"/>
                  <a:cs typeface="Arial" panose="020B0604020202020204" pitchFamily="34" charset="0"/>
                </a:rPr>
                <a:t>- Point 4: Latitude 52.9375,</a:t>
              </a:r>
              <a:endParaRPr lang="en-US" sz="3200" b="1" dirty="0">
                <a:solidFill>
                  <a:srgbClr val="FF0000"/>
                </a:solidFill>
                <a:latin typeface="Arial" panose="020B0604020202020204" pitchFamily="34" charset="0"/>
                <a:cs typeface="Arial" panose="020B0604020202020204" pitchFamily="34" charset="0"/>
              </a:endParaRPr>
            </a:p>
            <a:p>
              <a:pPr marL="1371600" lvl="6" indent="457200" algn="just">
                <a:spcBef>
                  <a:spcPts val="0"/>
                </a:spcBef>
                <a:spcAft>
                  <a:spcPts val="0"/>
                </a:spcAft>
                <a:buNone/>
              </a:pPr>
              <a:r>
                <a:rPr lang="en-US" sz="3200" b="1" dirty="0">
                  <a:solidFill>
                    <a:srgbClr val="FF0000"/>
                  </a:solidFill>
                  <a:latin typeface="Arial" panose="020B0604020202020204" pitchFamily="34" charset="0"/>
                  <a:cs typeface="Arial" panose="020B0604020202020204" pitchFamily="34" charset="0"/>
                  <a:sym typeface="+mn-ea"/>
                </a:rPr>
                <a:t>Longitude -115.9375</a:t>
              </a:r>
              <a:endParaRPr lang="en-US" sz="3200" b="1" dirty="0">
                <a:solidFill>
                  <a:srgbClr val="FF0000"/>
                </a:solidFill>
                <a:latin typeface="Arial" panose="020B0604020202020204" pitchFamily="34" charset="0"/>
                <a:cs typeface="Arial" panose="020B0604020202020204" pitchFamily="34" charset="0"/>
              </a:endParaRPr>
            </a:p>
            <a:p>
              <a:pPr marL="0" indent="0" algn="just">
                <a:spcBef>
                  <a:spcPts val="0"/>
                </a:spcBef>
                <a:spcAft>
                  <a:spcPts val="0"/>
                </a:spcAft>
                <a:buNone/>
              </a:pPr>
              <a:r>
                <a:rPr lang="en-US" sz="3200" b="1" dirty="0">
                  <a:solidFill>
                    <a:srgbClr val="FF0000"/>
                  </a:solidFill>
                  <a:latin typeface="Arial" panose="020B0604020202020204" pitchFamily="34" charset="0"/>
                  <a:cs typeface="Arial" panose="020B0604020202020204" pitchFamily="34" charset="0"/>
                </a:rPr>
                <a:t>The coner points for the dataset.</a:t>
              </a:r>
              <a:endParaRPr lang="en-US" sz="3200" b="1" dirty="0">
                <a:solidFill>
                  <a:srgbClr val="FF0000"/>
                </a:solidFill>
                <a:latin typeface="Arial" panose="020B0604020202020204" pitchFamily="34" charset="0"/>
                <a:cs typeface="Arial" panose="020B0604020202020204" pitchFamily="34" charset="0"/>
              </a:endParaRPr>
            </a:p>
          </p:txBody>
        </p:sp>
        <p:sp>
          <p:nvSpPr>
            <p:cNvPr id="87" name="Rectangle 86"/>
            <p:cNvSpPr/>
            <p:nvPr/>
          </p:nvSpPr>
          <p:spPr bwMode="auto">
            <a:xfrm>
              <a:off x="111749" y="12808368"/>
              <a:ext cx="12222089" cy="1272687"/>
            </a:xfrm>
            <a:prstGeom prst="rect">
              <a:avLst/>
            </a:prstGeom>
            <a:solidFill>
              <a:schemeClr val="accent1"/>
            </a:solidFill>
            <a:ln w="12700">
              <a:noFill/>
              <a:miter lim="800000"/>
            </a:ln>
          </p:spPr>
          <p:txBody>
            <a:bodyPr lIns="0" tIns="0" rIns="0" bIns="0" anchor="ct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45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217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89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61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60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32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704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76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295" algn="l"/>
                  <a:tab pos="403860" algn="l"/>
                  <a:tab pos="607060" algn="l"/>
                  <a:tab pos="809625" algn="l"/>
                  <a:tab pos="1012190" algn="l"/>
                  <a:tab pos="1214755" algn="l"/>
                  <a:tab pos="1417955" algn="l"/>
                  <a:tab pos="1620520" algn="l"/>
                  <a:tab pos="1823085" algn="l"/>
                  <a:tab pos="2025650" algn="l"/>
                  <a:tab pos="2228215" algn="l"/>
                  <a:tab pos="2431415" algn="l"/>
                </a:tabLst>
              </a:pPr>
              <a:r>
                <a:rPr lang="en-US" sz="400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rPr>
                <a:t>The Principles</a:t>
              </a:r>
              <a:endParaRPr lang="en-US" sz="400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p:txBody>
        </p:sp>
      </p:grpSp>
      <p:sp>
        <p:nvSpPr>
          <p:cNvPr id="52" name="Rectangle 98"/>
          <p:cNvSpPr/>
          <p:nvPr/>
        </p:nvSpPr>
        <p:spPr bwMode="auto">
          <a:xfrm>
            <a:off x="15431135" y="38875335"/>
            <a:ext cx="15444470" cy="2546985"/>
          </a:xfrm>
          <a:prstGeom prst="rect">
            <a:avLst/>
          </a:prstGeom>
          <a:solidFill>
            <a:schemeClr val="accent1"/>
          </a:solidFill>
          <a:ln w="12700">
            <a:noFill/>
            <a:miter lim="800000"/>
          </a:ln>
        </p:spPr>
        <p:txBody>
          <a:bodyPr lIns="0" tIns="0" rIns="0" bIns="0"/>
          <a:lstStyle/>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40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rPr>
              <a:t>7.Marquez-Martin, D., Ruiz-Arias, J. A., Tovar-Pescador, J., Pozo-Vazquez, D., &amp; Gueymard, C. (2013). Forecasting solar radiation using autoregressive models in Almería, Southern Spain. arXiv preprint arXiv:1302.6613.</a:t>
            </a:r>
            <a:endParaRPr lang="en-US" sz="240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r>
              <a:rPr lang="en-US" sz="240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rPr>
              <a:t>8.Olofsson, T., &amp; Johannesson, M. (2018). Evaluation of Machine Learning Models for Short-Term Wind Power Forecasting. DiVA Portal. Retrieved from https://www.diva-portal.org/smash/get/diva2:1266336/FULLTEXT01.pdf</a:t>
            </a:r>
            <a:endParaRPr lang="en-US" sz="240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a:p>
            <a:pPr>
              <a:lnSpc>
                <a:spcPct val="110000"/>
              </a:lnSpc>
              <a:tabLst>
                <a:tab pos="163195" algn="l"/>
                <a:tab pos="327025" algn="l"/>
                <a:tab pos="490855" algn="l"/>
                <a:tab pos="655320" algn="l"/>
                <a:tab pos="819150" algn="l"/>
                <a:tab pos="982980" algn="l"/>
                <a:tab pos="1146810" algn="l"/>
                <a:tab pos="1311275" algn="l"/>
                <a:tab pos="1475105" algn="l"/>
                <a:tab pos="1638935" algn="l"/>
                <a:tab pos="1803400" algn="l"/>
                <a:tab pos="1967230" algn="l"/>
              </a:tabLst>
            </a:pPr>
            <a:endParaRPr lang="en-US" sz="200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p:txBody>
      </p:sp>
      <p:pic>
        <p:nvPicPr>
          <p:cNvPr id="76" name="Picture 75"/>
          <p:cNvPicPr>
            <a:picLocks noChangeAspect="1"/>
          </p:cNvPicPr>
          <p:nvPr/>
        </p:nvPicPr>
        <p:blipFill>
          <a:blip r:embed="rId3"/>
          <a:stretch>
            <a:fillRect/>
          </a:stretch>
        </p:blipFill>
        <p:spPr>
          <a:xfrm>
            <a:off x="26441441" y="2484438"/>
            <a:ext cx="3060700" cy="990600"/>
          </a:xfrm>
          <a:prstGeom prst="rect">
            <a:avLst/>
          </a:prstGeom>
        </p:spPr>
      </p:pic>
      <p:pic>
        <p:nvPicPr>
          <p:cNvPr id="77" name="Picture 76"/>
          <p:cNvPicPr>
            <a:picLocks noChangeAspect="1"/>
          </p:cNvPicPr>
          <p:nvPr/>
        </p:nvPicPr>
        <p:blipFill>
          <a:blip r:embed="rId4"/>
          <a:stretch>
            <a:fillRect/>
          </a:stretch>
        </p:blipFill>
        <p:spPr>
          <a:xfrm>
            <a:off x="26018343" y="814697"/>
            <a:ext cx="4249229" cy="1207167"/>
          </a:xfrm>
          <a:prstGeom prst="rect">
            <a:avLst/>
          </a:prstGeom>
        </p:spPr>
      </p:pic>
      <p:grpSp>
        <p:nvGrpSpPr>
          <p:cNvPr id="11" name="组合 10"/>
          <p:cNvGrpSpPr/>
          <p:nvPr/>
        </p:nvGrpSpPr>
        <p:grpSpPr>
          <a:xfrm>
            <a:off x="446405" y="34792920"/>
            <a:ext cx="10110470" cy="1703070"/>
            <a:chOff x="703" y="57672"/>
            <a:chExt cx="15922" cy="2682"/>
          </a:xfrm>
        </p:grpSpPr>
        <p:grpSp>
          <p:nvGrpSpPr>
            <p:cNvPr id="114" name="Group 77"/>
            <p:cNvGrpSpPr/>
            <p:nvPr/>
          </p:nvGrpSpPr>
          <p:grpSpPr bwMode="auto">
            <a:xfrm>
              <a:off x="703" y="57672"/>
              <a:ext cx="15922" cy="2683"/>
              <a:chOff x="509324" y="31389318"/>
              <a:chExt cx="15384053" cy="2380508"/>
            </a:xfrm>
          </p:grpSpPr>
          <p:sp>
            <p:nvSpPr>
              <p:cNvPr id="115" name="Rectangle 98"/>
              <p:cNvSpPr/>
              <p:nvPr/>
            </p:nvSpPr>
            <p:spPr bwMode="auto">
              <a:xfrm>
                <a:off x="509324" y="31389318"/>
                <a:ext cx="15384053" cy="2380508"/>
              </a:xfrm>
              <a:prstGeom prst="rect">
                <a:avLst/>
              </a:prstGeom>
              <a:solidFill>
                <a:schemeClr val="accent1"/>
              </a:solidFill>
              <a:ln w="12700">
                <a:noFill/>
                <a:miter lim="800000"/>
              </a:ln>
            </p:spPr>
            <p:txBody>
              <a:bodyPr lIns="0" tIns="0" rIns="0" bIns="0"/>
              <a:lstStyle/>
              <a:p>
                <a:pPr>
                  <a:lnSpc>
                    <a:spcPct val="110000"/>
                  </a:lnSpc>
                  <a:tabLst>
                    <a:tab pos="267335" algn="l"/>
                    <a:tab pos="535940" algn="l"/>
                    <a:tab pos="804545" algn="l"/>
                    <a:tab pos="1073150" algn="l"/>
                    <a:tab pos="1341755" algn="l"/>
                    <a:tab pos="1610360" algn="l"/>
                    <a:tab pos="1878965" algn="l"/>
                    <a:tab pos="2147570" algn="l"/>
                    <a:tab pos="2416175" algn="l"/>
                    <a:tab pos="2684780" algn="l"/>
                    <a:tab pos="2953385" algn="l"/>
                    <a:tab pos="3221990" algn="l"/>
                  </a:tabLst>
                </a:pPr>
                <a:r>
                  <a:rPr lang="en-US" sz="235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rPr>
                  <a:t>Sponsors:</a:t>
                </a:r>
                <a:endParaRPr lang="en-US" sz="235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a:p>
                <a:pPr>
                  <a:lnSpc>
                    <a:spcPct val="110000"/>
                  </a:lnSpc>
                  <a:tabLst>
                    <a:tab pos="267335" algn="l"/>
                    <a:tab pos="535940" algn="l"/>
                    <a:tab pos="804545" algn="l"/>
                    <a:tab pos="1073150" algn="l"/>
                    <a:tab pos="1341755" algn="l"/>
                    <a:tab pos="1610360" algn="l"/>
                    <a:tab pos="1878965" algn="l"/>
                    <a:tab pos="2147570" algn="l"/>
                    <a:tab pos="2416175" algn="l"/>
                    <a:tab pos="2684780" algn="l"/>
                    <a:tab pos="2953385" algn="l"/>
                    <a:tab pos="3221990" algn="l"/>
                  </a:tabLst>
                </a:pPr>
                <a:endParaRPr lang="en-US" sz="1135"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a:p>
                <a:pPr>
                  <a:lnSpc>
                    <a:spcPct val="110000"/>
                  </a:lnSpc>
                  <a:tabLst>
                    <a:tab pos="267335" algn="l"/>
                    <a:tab pos="535940" algn="l"/>
                    <a:tab pos="804545" algn="l"/>
                    <a:tab pos="1073150" algn="l"/>
                    <a:tab pos="1341755" algn="l"/>
                    <a:tab pos="1610360" algn="l"/>
                    <a:tab pos="1878965" algn="l"/>
                    <a:tab pos="2147570" algn="l"/>
                    <a:tab pos="2416175" algn="l"/>
                    <a:tab pos="2684780" algn="l"/>
                    <a:tab pos="2953385" algn="l"/>
                    <a:tab pos="3221990" algn="l"/>
                  </a:tabLst>
                </a:pPr>
                <a:r>
                  <a:rPr lang="en-US" sz="2000" dirty="0"/>
                  <a:t> </a:t>
                </a:r>
                <a:endParaRPr lang="en-US" sz="200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p:txBody>
          </p:sp>
          <p:pic>
            <p:nvPicPr>
              <p:cNvPr id="117" name="Picture 77" descr="twlogo.png"/>
              <p:cNvPicPr>
                <a:picLocks noChangeAspect="1"/>
              </p:cNvPicPr>
              <p:nvPr/>
            </p:nvPicPr>
            <p:blipFill>
              <a:blip r:embed="rId1"/>
              <a:srcRect/>
              <a:stretch>
                <a:fillRect/>
              </a:stretch>
            </p:blipFill>
            <p:spPr bwMode="auto">
              <a:xfrm>
                <a:off x="1564701" y="31912750"/>
                <a:ext cx="2739438" cy="1369718"/>
              </a:xfrm>
              <a:prstGeom prst="rect">
                <a:avLst/>
              </a:prstGeom>
              <a:noFill/>
              <a:ln w="9525">
                <a:noFill/>
                <a:miter lim="800000"/>
                <a:headEnd/>
                <a:tailEnd/>
              </a:ln>
            </p:spPr>
          </p:pic>
        </p:grpSp>
        <p:pic>
          <p:nvPicPr>
            <p:cNvPr id="78" name="Picture 77"/>
            <p:cNvPicPr>
              <a:picLocks noChangeAspect="1"/>
            </p:cNvPicPr>
            <p:nvPr/>
          </p:nvPicPr>
          <p:blipFill>
            <a:blip r:embed="rId4"/>
            <a:stretch>
              <a:fillRect/>
            </a:stretch>
          </p:blipFill>
          <p:spPr>
            <a:xfrm>
              <a:off x="4733" y="58359"/>
              <a:ext cx="5435" cy="1544"/>
            </a:xfrm>
            <a:prstGeom prst="rect">
              <a:avLst/>
            </a:prstGeom>
          </p:spPr>
        </p:pic>
        <p:pic>
          <p:nvPicPr>
            <p:cNvPr id="81" name="Picture 80"/>
            <p:cNvPicPr>
              <a:picLocks noChangeAspect="1"/>
            </p:cNvPicPr>
            <p:nvPr/>
          </p:nvPicPr>
          <p:blipFill>
            <a:blip r:embed="rId3"/>
            <a:stretch>
              <a:fillRect/>
            </a:stretch>
          </p:blipFill>
          <p:spPr>
            <a:xfrm>
              <a:off x="10135" y="58560"/>
              <a:ext cx="4124" cy="1335"/>
            </a:xfrm>
            <a:prstGeom prst="rect">
              <a:avLst/>
            </a:prstGeom>
          </p:spPr>
        </p:pic>
        <p:pic>
          <p:nvPicPr>
            <p:cNvPr id="92" name="Picture 91" descr="A blue and white sign&#13;&#10;&#13;&#10;Description automatically generated"/>
            <p:cNvPicPr>
              <a:picLocks noChangeAspect="1"/>
            </p:cNvPicPr>
            <p:nvPr/>
          </p:nvPicPr>
          <p:blipFill>
            <a:blip r:embed="rId5"/>
            <a:stretch>
              <a:fillRect/>
            </a:stretch>
          </p:blipFill>
          <p:spPr>
            <a:xfrm>
              <a:off x="14702" y="58354"/>
              <a:ext cx="1785" cy="1668"/>
            </a:xfrm>
            <a:prstGeom prst="rect">
              <a:avLst/>
            </a:prstGeom>
          </p:spPr>
        </p:pic>
      </p:grpSp>
      <p:pic>
        <p:nvPicPr>
          <p:cNvPr id="93" name="Picture 92" descr="A close up of a logo&#10;&#10;Description automatically generated"/>
          <p:cNvPicPr>
            <a:picLocks noChangeAspect="1"/>
          </p:cNvPicPr>
          <p:nvPr/>
        </p:nvPicPr>
        <p:blipFill>
          <a:blip r:embed="rId6"/>
          <a:stretch>
            <a:fillRect/>
          </a:stretch>
        </p:blipFill>
        <p:spPr>
          <a:xfrm>
            <a:off x="5120640" y="2256155"/>
            <a:ext cx="3247390" cy="1630680"/>
          </a:xfrm>
          <a:prstGeom prst="rect">
            <a:avLst/>
          </a:prstGeom>
        </p:spPr>
      </p:pic>
      <p:sp>
        <p:nvSpPr>
          <p:cNvPr id="13" name="Rectangle 82"/>
          <p:cNvSpPr/>
          <p:nvPr/>
        </p:nvSpPr>
        <p:spPr>
          <a:xfrm>
            <a:off x="606980" y="19782369"/>
            <a:ext cx="9601200" cy="4030980"/>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Source</a:t>
            </a:r>
            <a:r>
              <a:rPr lang="en-US" sz="3200" dirty="0">
                <a:latin typeface="Arial" panose="020B0604020202020204" pitchFamily="34" charset="0"/>
                <a:cs typeface="Arial" panose="020B0604020202020204" pitchFamily="34" charset="0"/>
              </a:rPr>
              <a:t>: The precipitation data was obtained from NLDAS Primary Forcing Data L4 Hourly 0.125 x 0.125 degree V002.</a:t>
            </a: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Selection Criteria</a:t>
            </a:r>
            <a:r>
              <a:rPr lang="en-US" sz="3200" dirty="0">
                <a:latin typeface="Arial" panose="020B0604020202020204" pitchFamily="34" charset="0"/>
                <a:cs typeface="Arial" panose="020B0604020202020204" pitchFamily="34" charset="0"/>
              </a:rPr>
              <a:t>: Geographic diversity, continuity of daily data, and data quality.</a:t>
            </a: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Exploratory Data Analysis</a:t>
            </a:r>
            <a:r>
              <a:rPr lang="en-US" sz="3200" dirty="0">
                <a:latin typeface="Arial" panose="020B0604020202020204" pitchFamily="34" charset="0"/>
                <a:cs typeface="Arial" panose="020B0604020202020204" pitchFamily="34" charset="0"/>
              </a:rPr>
              <a:t>: Initial visual assessment of trends, seasonality, outliers, and distribution..</a:t>
            </a:r>
            <a:endParaRPr lang="en-US" sz="3200" dirty="0">
              <a:latin typeface="Arial" panose="020B0604020202020204" pitchFamily="34" charset="0"/>
              <a:cs typeface="Arial" panose="020B0604020202020204" pitchFamily="34" charset="0"/>
            </a:endParaRPr>
          </a:p>
        </p:txBody>
      </p:sp>
      <p:sp>
        <p:nvSpPr>
          <p:cNvPr id="20" name="Rectangle 83"/>
          <p:cNvSpPr/>
          <p:nvPr/>
        </p:nvSpPr>
        <p:spPr bwMode="auto">
          <a:xfrm>
            <a:off x="606980" y="18791872"/>
            <a:ext cx="9601200" cy="777240"/>
          </a:xfrm>
          <a:prstGeom prst="rect">
            <a:avLst/>
          </a:prstGeom>
          <a:solidFill>
            <a:schemeClr val="accent1"/>
          </a:solidFill>
          <a:ln w="12700">
            <a:noFill/>
            <a:miter lim="800000"/>
          </a:ln>
        </p:spPr>
        <p:txBody>
          <a:bodyPr lIns="0" tIns="0" rIns="0" bIns="0" anchor="ct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45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217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89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61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60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32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704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76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295" algn="l"/>
                <a:tab pos="403860" algn="l"/>
                <a:tab pos="607060" algn="l"/>
                <a:tab pos="809625" algn="l"/>
                <a:tab pos="1012190" algn="l"/>
                <a:tab pos="1214755" algn="l"/>
                <a:tab pos="1417955" algn="l"/>
                <a:tab pos="1620520" algn="l"/>
                <a:tab pos="1823085" algn="l"/>
                <a:tab pos="2025650" algn="l"/>
                <a:tab pos="2228215" algn="l"/>
                <a:tab pos="2431415" algn="l"/>
              </a:tabLst>
            </a:pPr>
            <a:r>
              <a:rPr lang="en-US" sz="400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rPr>
              <a:t>Data Description</a:t>
            </a:r>
            <a:endParaRPr lang="en-US" sz="400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p:txBody>
      </p:sp>
      <p:sp>
        <p:nvSpPr>
          <p:cNvPr id="30" name="Rectangle 82"/>
          <p:cNvSpPr/>
          <p:nvPr/>
        </p:nvSpPr>
        <p:spPr>
          <a:xfrm>
            <a:off x="606980" y="24887769"/>
            <a:ext cx="9601200" cy="3538220"/>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 Statistical Tests: Used to confirm the non-normal distribution and stationarity of the data.</a:t>
            </a: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 Models Applied: Support Vector Regression (SVR), k-Nearest Neighbors (k-NN), AutoRegression (AR), and ARIMA.</a:t>
            </a: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 Techniques and Tools: `scikit-learn`, `statsmodels`, `NumPy`, `pandas`, and `matplotlib`.</a:t>
            </a:r>
            <a:endParaRPr lang="en-US" sz="3200" dirty="0">
              <a:latin typeface="Arial" panose="020B0604020202020204" pitchFamily="34" charset="0"/>
              <a:cs typeface="Arial" panose="020B0604020202020204" pitchFamily="34" charset="0"/>
            </a:endParaRPr>
          </a:p>
        </p:txBody>
      </p:sp>
      <p:sp>
        <p:nvSpPr>
          <p:cNvPr id="31" name="Rectangle 83"/>
          <p:cNvSpPr/>
          <p:nvPr/>
        </p:nvSpPr>
        <p:spPr bwMode="auto">
          <a:xfrm>
            <a:off x="606980" y="23897272"/>
            <a:ext cx="9601200" cy="777240"/>
          </a:xfrm>
          <a:prstGeom prst="rect">
            <a:avLst/>
          </a:prstGeom>
          <a:solidFill>
            <a:schemeClr val="accent1"/>
          </a:solidFill>
          <a:ln w="12700">
            <a:noFill/>
            <a:miter lim="800000"/>
          </a:ln>
        </p:spPr>
        <p:txBody>
          <a:bodyPr lIns="0" tIns="0" rIns="0" bIns="0" anchor="ct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45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217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89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61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60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32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704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76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295" algn="l"/>
                <a:tab pos="403860" algn="l"/>
                <a:tab pos="607060" algn="l"/>
                <a:tab pos="809625" algn="l"/>
                <a:tab pos="1012190" algn="l"/>
                <a:tab pos="1214755" algn="l"/>
                <a:tab pos="1417955" algn="l"/>
                <a:tab pos="1620520" algn="l"/>
                <a:tab pos="1823085" algn="l"/>
                <a:tab pos="2025650" algn="l"/>
                <a:tab pos="2228215" algn="l"/>
                <a:tab pos="2431415" algn="l"/>
              </a:tabLst>
            </a:pPr>
            <a:r>
              <a:rPr lang="en-US" sz="400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rPr>
              <a:t>Methodology</a:t>
            </a:r>
            <a:endParaRPr lang="en-US" sz="400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p:txBody>
      </p:sp>
      <p:pic>
        <p:nvPicPr>
          <p:cNvPr id="34" name="图片 33" descr="precipitation"/>
          <p:cNvPicPr>
            <a:picLocks noChangeAspect="1"/>
          </p:cNvPicPr>
          <p:nvPr/>
        </p:nvPicPr>
        <p:blipFill>
          <a:blip r:embed="rId7"/>
          <a:stretch>
            <a:fillRect/>
          </a:stretch>
        </p:blipFill>
        <p:spPr>
          <a:xfrm>
            <a:off x="10810240" y="6542405"/>
            <a:ext cx="9380855" cy="3354070"/>
          </a:xfrm>
          <a:prstGeom prst="rect">
            <a:avLst/>
          </a:prstGeom>
        </p:spPr>
      </p:pic>
      <p:pic>
        <p:nvPicPr>
          <p:cNvPr id="38" name="图片 37" descr="histogram_precipitation"/>
          <p:cNvPicPr>
            <a:picLocks noChangeAspect="1"/>
          </p:cNvPicPr>
          <p:nvPr/>
        </p:nvPicPr>
        <p:blipFill>
          <a:blip r:embed="rId8"/>
          <a:stretch>
            <a:fillRect/>
          </a:stretch>
        </p:blipFill>
        <p:spPr>
          <a:xfrm>
            <a:off x="10810240" y="10409555"/>
            <a:ext cx="8512175" cy="4940935"/>
          </a:xfrm>
          <a:prstGeom prst="rect">
            <a:avLst/>
          </a:prstGeom>
        </p:spPr>
      </p:pic>
      <p:grpSp>
        <p:nvGrpSpPr>
          <p:cNvPr id="7" name="组合 6"/>
          <p:cNvGrpSpPr/>
          <p:nvPr/>
        </p:nvGrpSpPr>
        <p:grpSpPr>
          <a:xfrm>
            <a:off x="10530840" y="19450050"/>
            <a:ext cx="10373360" cy="7540625"/>
            <a:chOff x="16584" y="34470"/>
            <a:chExt cx="16336" cy="11875"/>
          </a:xfrm>
        </p:grpSpPr>
        <p:pic>
          <p:nvPicPr>
            <p:cNvPr id="41" name="图片 40" descr="trend_point1"/>
            <p:cNvPicPr>
              <a:picLocks noChangeAspect="1"/>
            </p:cNvPicPr>
            <p:nvPr/>
          </p:nvPicPr>
          <p:blipFill>
            <a:blip r:embed="rId9"/>
            <a:stretch>
              <a:fillRect/>
            </a:stretch>
          </p:blipFill>
          <p:spPr>
            <a:xfrm>
              <a:off x="16584" y="34470"/>
              <a:ext cx="8377" cy="6283"/>
            </a:xfrm>
            <a:prstGeom prst="rect">
              <a:avLst/>
            </a:prstGeom>
          </p:spPr>
        </p:pic>
        <p:pic>
          <p:nvPicPr>
            <p:cNvPr id="56" name="图片 55" descr="trend_point2"/>
            <p:cNvPicPr>
              <a:picLocks noChangeAspect="1"/>
            </p:cNvPicPr>
            <p:nvPr/>
          </p:nvPicPr>
          <p:blipFill>
            <a:blip r:embed="rId10"/>
            <a:stretch>
              <a:fillRect/>
            </a:stretch>
          </p:blipFill>
          <p:spPr>
            <a:xfrm>
              <a:off x="24984" y="34470"/>
              <a:ext cx="7937" cy="5953"/>
            </a:xfrm>
            <a:prstGeom prst="rect">
              <a:avLst/>
            </a:prstGeom>
          </p:spPr>
        </p:pic>
        <p:pic>
          <p:nvPicPr>
            <p:cNvPr id="57" name="图片 56" descr="trend_point3"/>
            <p:cNvPicPr>
              <a:picLocks noChangeAspect="1"/>
            </p:cNvPicPr>
            <p:nvPr/>
          </p:nvPicPr>
          <p:blipFill>
            <a:blip r:embed="rId11"/>
            <a:stretch>
              <a:fillRect/>
            </a:stretch>
          </p:blipFill>
          <p:spPr>
            <a:xfrm>
              <a:off x="16704" y="40350"/>
              <a:ext cx="7937" cy="5953"/>
            </a:xfrm>
            <a:prstGeom prst="rect">
              <a:avLst/>
            </a:prstGeom>
          </p:spPr>
        </p:pic>
        <p:pic>
          <p:nvPicPr>
            <p:cNvPr id="58" name="图片 57" descr="trend_point4"/>
            <p:cNvPicPr>
              <a:picLocks noChangeAspect="1"/>
            </p:cNvPicPr>
            <p:nvPr/>
          </p:nvPicPr>
          <p:blipFill>
            <a:blip r:embed="rId12"/>
            <a:stretch>
              <a:fillRect/>
            </a:stretch>
          </p:blipFill>
          <p:spPr>
            <a:xfrm>
              <a:off x="24984" y="40393"/>
              <a:ext cx="7937" cy="5953"/>
            </a:xfrm>
            <a:prstGeom prst="rect">
              <a:avLst/>
            </a:prstGeom>
          </p:spPr>
        </p:pic>
      </p:grpSp>
      <p:grpSp>
        <p:nvGrpSpPr>
          <p:cNvPr id="9" name="组合 8"/>
          <p:cNvGrpSpPr/>
          <p:nvPr/>
        </p:nvGrpSpPr>
        <p:grpSpPr>
          <a:xfrm>
            <a:off x="10911840" y="29973270"/>
            <a:ext cx="8662670" cy="6459855"/>
            <a:chOff x="16824" y="48642"/>
            <a:chExt cx="13642" cy="10173"/>
          </a:xfrm>
        </p:grpSpPr>
        <p:pic>
          <p:nvPicPr>
            <p:cNvPr id="59" name="图片 58" descr="KNN_point1"/>
            <p:cNvPicPr>
              <a:picLocks noChangeAspect="1"/>
            </p:cNvPicPr>
            <p:nvPr/>
          </p:nvPicPr>
          <p:blipFill>
            <a:blip r:embed="rId13"/>
            <a:stretch>
              <a:fillRect/>
            </a:stretch>
          </p:blipFill>
          <p:spPr>
            <a:xfrm>
              <a:off x="16944" y="48642"/>
              <a:ext cx="6803" cy="5103"/>
            </a:xfrm>
            <a:prstGeom prst="rect">
              <a:avLst/>
            </a:prstGeom>
          </p:spPr>
        </p:pic>
        <p:pic>
          <p:nvPicPr>
            <p:cNvPr id="60" name="图片 59" descr="KNN_point2"/>
            <p:cNvPicPr>
              <a:picLocks noChangeAspect="1"/>
            </p:cNvPicPr>
            <p:nvPr/>
          </p:nvPicPr>
          <p:blipFill>
            <a:blip r:embed="rId14"/>
            <a:stretch>
              <a:fillRect/>
            </a:stretch>
          </p:blipFill>
          <p:spPr>
            <a:xfrm>
              <a:off x="23664" y="48673"/>
              <a:ext cx="6803" cy="5102"/>
            </a:xfrm>
            <a:prstGeom prst="rect">
              <a:avLst/>
            </a:prstGeom>
          </p:spPr>
        </p:pic>
        <p:pic>
          <p:nvPicPr>
            <p:cNvPr id="61" name="图片 60" descr="KNN_point3"/>
            <p:cNvPicPr>
              <a:picLocks noChangeAspect="1"/>
            </p:cNvPicPr>
            <p:nvPr/>
          </p:nvPicPr>
          <p:blipFill>
            <a:blip r:embed="rId15"/>
            <a:stretch>
              <a:fillRect/>
            </a:stretch>
          </p:blipFill>
          <p:spPr>
            <a:xfrm>
              <a:off x="16824" y="53713"/>
              <a:ext cx="6803" cy="5103"/>
            </a:xfrm>
            <a:prstGeom prst="rect">
              <a:avLst/>
            </a:prstGeom>
          </p:spPr>
        </p:pic>
        <p:pic>
          <p:nvPicPr>
            <p:cNvPr id="62" name="图片 61" descr="KNN_point4"/>
            <p:cNvPicPr>
              <a:picLocks noChangeAspect="1"/>
            </p:cNvPicPr>
            <p:nvPr/>
          </p:nvPicPr>
          <p:blipFill>
            <a:blip r:embed="rId16"/>
            <a:stretch>
              <a:fillRect/>
            </a:stretch>
          </p:blipFill>
          <p:spPr>
            <a:xfrm>
              <a:off x="23664" y="53713"/>
              <a:ext cx="6803" cy="5103"/>
            </a:xfrm>
            <a:prstGeom prst="rect">
              <a:avLst/>
            </a:prstGeom>
          </p:spPr>
        </p:pic>
      </p:grpSp>
      <p:grpSp>
        <p:nvGrpSpPr>
          <p:cNvPr id="4" name="组合 3"/>
          <p:cNvGrpSpPr/>
          <p:nvPr/>
        </p:nvGrpSpPr>
        <p:grpSpPr>
          <a:xfrm>
            <a:off x="20714970" y="4651375"/>
            <a:ext cx="9665970" cy="8347710"/>
            <a:chOff x="32622" y="7805"/>
            <a:chExt cx="15222" cy="13146"/>
          </a:xfrm>
        </p:grpSpPr>
        <p:sp>
          <p:nvSpPr>
            <p:cNvPr id="21" name="TextBox 20"/>
            <p:cNvSpPr txBox="1"/>
            <p:nvPr/>
          </p:nvSpPr>
          <p:spPr>
            <a:xfrm>
              <a:off x="32622" y="7805"/>
              <a:ext cx="15223" cy="10710"/>
            </a:xfrm>
            <a:prstGeom prst="rect">
              <a:avLst/>
            </a:prstGeom>
            <a:noFill/>
          </p:spPr>
          <p:txBody>
            <a:bodyPr wrap="square" rtlCol="0">
              <a:spAutoFit/>
            </a:bodyPr>
            <a:lstStyle/>
            <a:p>
              <a:r>
                <a:rPr lang="en-US" sz="3200" b="1" u="sng" dirty="0">
                  <a:latin typeface="Arial" panose="020B0604020202020204" pitchFamily="34" charset="0"/>
                  <a:cs typeface="Arial" panose="020B0604020202020204" pitchFamily="34" charset="0"/>
                  <a:sym typeface="+mn-ea"/>
                </a:rPr>
                <a:t>3.Use Support Vector Regression (SVR) Model : </a:t>
              </a:r>
              <a:endParaRPr lang="en-US" sz="3200" b="1" u="sng" dirty="0">
                <a:latin typeface="Arial" panose="020B0604020202020204" pitchFamily="34" charset="0"/>
                <a:cs typeface="Arial" panose="020B0604020202020204" pitchFamily="34" charset="0"/>
                <a:sym typeface="+mn-ea"/>
              </a:endParaRPr>
            </a:p>
            <a:p>
              <a:r>
                <a:rPr lang="en-US" sz="3200" b="1"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sym typeface="+mn-ea"/>
                </a:rPr>
                <a:t>use: from sklearn.svm import SVR</a:t>
              </a:r>
              <a:endParaRPr lang="en-US" sz="3200" dirty="0">
                <a:latin typeface="Arial" panose="020B0604020202020204" pitchFamily="34" charset="0"/>
                <a:cs typeface="Arial" panose="020B0604020202020204" pitchFamily="34" charset="0"/>
                <a:sym typeface="+mn-ea"/>
              </a:endParaRPr>
            </a:p>
            <a:p>
              <a:pPr algn="just">
                <a:spcBef>
                  <a:spcPts val="0"/>
                </a:spcBef>
                <a:spcAft>
                  <a:spcPts val="0"/>
                </a:spcAft>
              </a:pPr>
              <a:r>
                <a:rPr lang="en-US" sz="3200" dirty="0">
                  <a:latin typeface="Arial" panose="020B0604020202020204" pitchFamily="34" charset="0"/>
                  <a:cs typeface="Arial" panose="020B0604020202020204" pitchFamily="34" charset="0"/>
                  <a:sym typeface="+mn-ea"/>
                </a:rPr>
                <a:t>A. split the original data to test and train data</a:t>
              </a: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sym typeface="+mn-ea"/>
                </a:rPr>
                <a:t>B. only 100 points on testing data</a:t>
              </a: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altLang="zh-CN" sz="3200" dirty="0">
                  <a:latin typeface="Arial" panose="020B0604020202020204" pitchFamily="34" charset="0"/>
                  <a:cs typeface="Arial" panose="020B0604020202020204" pitchFamily="34" charset="0"/>
                  <a:sym typeface="+mn-ea"/>
                </a:rPr>
                <a:t>C. plot SVR graph</a:t>
              </a:r>
              <a:endParaRPr lang="en-US" altLang="zh-CN" sz="3200" dirty="0">
                <a:latin typeface="Arial" panose="020B0604020202020204" pitchFamily="34" charset="0"/>
                <a:cs typeface="Arial" panose="020B0604020202020204" pitchFamily="34" charset="0"/>
                <a:sym typeface="+mn-ea"/>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sym typeface="+mn-ea"/>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sym typeface="+mn-ea"/>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sym typeface="+mn-ea"/>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sym typeface="+mn-ea"/>
              </a:endParaRPr>
            </a:p>
            <a:p>
              <a:pPr algn="just">
                <a:spcBef>
                  <a:spcPts val="0"/>
                </a:spcBef>
                <a:spcAft>
                  <a:spcPts val="0"/>
                </a:spcAft>
              </a:pPr>
              <a:endParaRPr lang="en-US" altLang="zh-CN"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sym typeface="+mn-ea"/>
              </a:endParaRPr>
            </a:p>
            <a:p>
              <a:endParaRPr lang="en-US" sz="3200" b="1" dirty="0">
                <a:solidFill>
                  <a:srgbClr val="FF0000"/>
                </a:solidFill>
                <a:latin typeface="Arial" panose="020B0604020202020204" pitchFamily="34" charset="0"/>
                <a:cs typeface="Arial" panose="020B0604020202020204" pitchFamily="34" charset="0"/>
              </a:endParaRPr>
            </a:p>
            <a:p>
              <a:endParaRPr lang="en-US" sz="2800" i="1" dirty="0">
                <a:latin typeface="Arial" panose="020B0604020202020204" pitchFamily="34" charset="0"/>
                <a:cs typeface="Arial" panose="020B0604020202020204" pitchFamily="34" charset="0"/>
              </a:endParaRPr>
            </a:p>
            <a:p>
              <a:endParaRPr lang="en-US" sz="2400" dirty="0"/>
            </a:p>
          </p:txBody>
        </p:sp>
        <p:pic>
          <p:nvPicPr>
            <p:cNvPr id="63" name="图片 62" descr="SVR_point1"/>
            <p:cNvPicPr>
              <a:picLocks noChangeAspect="1"/>
            </p:cNvPicPr>
            <p:nvPr/>
          </p:nvPicPr>
          <p:blipFill>
            <a:blip r:embed="rId17"/>
            <a:stretch>
              <a:fillRect/>
            </a:stretch>
          </p:blipFill>
          <p:spPr>
            <a:xfrm>
              <a:off x="32851" y="11713"/>
              <a:ext cx="6236" cy="4677"/>
            </a:xfrm>
            <a:prstGeom prst="rect">
              <a:avLst/>
            </a:prstGeom>
          </p:spPr>
        </p:pic>
        <p:pic>
          <p:nvPicPr>
            <p:cNvPr id="64" name="图片 63" descr="SVR_point2"/>
            <p:cNvPicPr>
              <a:picLocks noChangeAspect="1"/>
            </p:cNvPicPr>
            <p:nvPr/>
          </p:nvPicPr>
          <p:blipFill>
            <a:blip r:embed="rId18"/>
            <a:stretch>
              <a:fillRect/>
            </a:stretch>
          </p:blipFill>
          <p:spPr>
            <a:xfrm>
              <a:off x="38735" y="11733"/>
              <a:ext cx="6237" cy="4678"/>
            </a:xfrm>
            <a:prstGeom prst="rect">
              <a:avLst/>
            </a:prstGeom>
          </p:spPr>
        </p:pic>
        <p:pic>
          <p:nvPicPr>
            <p:cNvPr id="65" name="图片 64" descr="SVR_point3"/>
            <p:cNvPicPr>
              <a:picLocks noChangeAspect="1"/>
            </p:cNvPicPr>
            <p:nvPr/>
          </p:nvPicPr>
          <p:blipFill>
            <a:blip r:embed="rId19"/>
            <a:stretch>
              <a:fillRect/>
            </a:stretch>
          </p:blipFill>
          <p:spPr>
            <a:xfrm>
              <a:off x="32783" y="16273"/>
              <a:ext cx="6236" cy="4678"/>
            </a:xfrm>
            <a:prstGeom prst="rect">
              <a:avLst/>
            </a:prstGeom>
          </p:spPr>
        </p:pic>
        <p:pic>
          <p:nvPicPr>
            <p:cNvPr id="66" name="图片 65" descr="SVR_point4"/>
            <p:cNvPicPr>
              <a:picLocks noChangeAspect="1"/>
            </p:cNvPicPr>
            <p:nvPr/>
          </p:nvPicPr>
          <p:blipFill>
            <a:blip r:embed="rId20"/>
            <a:stretch>
              <a:fillRect/>
            </a:stretch>
          </p:blipFill>
          <p:spPr>
            <a:xfrm>
              <a:off x="38649" y="16153"/>
              <a:ext cx="6236" cy="4677"/>
            </a:xfrm>
            <a:prstGeom prst="rect">
              <a:avLst/>
            </a:prstGeom>
          </p:spPr>
        </p:pic>
      </p:grpSp>
      <p:grpSp>
        <p:nvGrpSpPr>
          <p:cNvPr id="5" name="组合 4"/>
          <p:cNvGrpSpPr/>
          <p:nvPr/>
        </p:nvGrpSpPr>
        <p:grpSpPr>
          <a:xfrm>
            <a:off x="20894040" y="12618720"/>
            <a:ext cx="9701020" cy="8228435"/>
            <a:chOff x="32904" y="20832"/>
            <a:chExt cx="15277" cy="12958"/>
          </a:xfrm>
        </p:grpSpPr>
        <p:sp>
          <p:nvSpPr>
            <p:cNvPr id="94" name="TextBox 93"/>
            <p:cNvSpPr txBox="1"/>
            <p:nvPr/>
          </p:nvSpPr>
          <p:spPr>
            <a:xfrm>
              <a:off x="32958" y="20832"/>
              <a:ext cx="15223" cy="4894"/>
            </a:xfrm>
            <a:prstGeom prst="rect">
              <a:avLst/>
            </a:prstGeom>
            <a:noFill/>
          </p:spPr>
          <p:txBody>
            <a:bodyPr wrap="square" rtlCol="0">
              <a:spAutoFit/>
            </a:bodyPr>
            <a:lstStyle/>
            <a:p>
              <a:r>
                <a:rPr lang="en-US" sz="3200" b="1" u="sng" dirty="0">
                  <a:latin typeface="Arial" panose="020B0604020202020204" pitchFamily="34" charset="0"/>
                  <a:cs typeface="Arial" panose="020B0604020202020204" pitchFamily="34" charset="0"/>
                  <a:sym typeface="+mn-ea"/>
                </a:rPr>
                <a:t>3.Use AutoRegression (AR) Model : </a:t>
              </a:r>
              <a:endParaRPr lang="en-US" sz="3200" b="1" u="sng" dirty="0">
                <a:latin typeface="Arial" panose="020B0604020202020204" pitchFamily="34" charset="0"/>
                <a:cs typeface="Arial" panose="020B0604020202020204" pitchFamily="34" charset="0"/>
                <a:sym typeface="+mn-ea"/>
              </a:endParaRPr>
            </a:p>
            <a:p>
              <a:r>
                <a:rPr lang="en-US" sz="2800" b="1" dirty="0">
                  <a:latin typeface="Arial" panose="020B0604020202020204" pitchFamily="34" charset="0"/>
                  <a:cs typeface="Arial" panose="020B0604020202020204" pitchFamily="34" charset="0"/>
                  <a:sym typeface="+mn-ea"/>
                </a:rPr>
                <a:t> </a:t>
              </a:r>
              <a:r>
                <a:rPr lang="en-US" sz="2800" dirty="0">
                  <a:latin typeface="Arial" panose="020B0604020202020204" pitchFamily="34" charset="0"/>
                  <a:cs typeface="Arial" panose="020B0604020202020204" pitchFamily="34" charset="0"/>
                  <a:sym typeface="+mn-ea"/>
                </a:rPr>
                <a:t>use: from statsmodels.tsa.ar_model import AutoReg</a:t>
              </a:r>
              <a:endParaRPr lang="en-US" sz="2800" dirty="0">
                <a:latin typeface="Arial" panose="020B0604020202020204" pitchFamily="34" charset="0"/>
                <a:cs typeface="Arial" panose="020B0604020202020204" pitchFamily="34" charset="0"/>
                <a:sym typeface="+mn-ea"/>
              </a:endParaRPr>
            </a:p>
            <a:p>
              <a:pPr algn="just">
                <a:spcBef>
                  <a:spcPts val="0"/>
                </a:spcBef>
                <a:spcAft>
                  <a:spcPts val="0"/>
                </a:spcAft>
              </a:pPr>
              <a:r>
                <a:rPr lang="en-US" sz="2800" dirty="0">
                  <a:latin typeface="Arial" panose="020B0604020202020204" pitchFamily="34" charset="0"/>
                  <a:cs typeface="Arial" panose="020B0604020202020204" pitchFamily="34" charset="0"/>
                  <a:sym typeface="+mn-ea"/>
                </a:rPr>
                <a:t>A. split the original data to test and train data</a:t>
              </a:r>
              <a:endParaRPr lang="en-US" sz="2800" dirty="0">
                <a:latin typeface="Arial" panose="020B0604020202020204" pitchFamily="34" charset="0"/>
                <a:cs typeface="Arial" panose="020B0604020202020204" pitchFamily="34" charset="0"/>
              </a:endParaRPr>
            </a:p>
            <a:p>
              <a:pPr algn="just">
                <a:spcBef>
                  <a:spcPts val="0"/>
                </a:spcBef>
                <a:spcAft>
                  <a:spcPts val="0"/>
                </a:spcAft>
              </a:pPr>
              <a:r>
                <a:rPr lang="en-US" sz="2800" dirty="0">
                  <a:latin typeface="Arial" panose="020B0604020202020204" pitchFamily="34" charset="0"/>
                  <a:cs typeface="Arial" panose="020B0604020202020204" pitchFamily="34" charset="0"/>
                  <a:sym typeface="+mn-ea"/>
                </a:rPr>
                <a:t>B. 60% data in original data, 40% data in train data</a:t>
              </a:r>
              <a:endParaRPr lang="en-US" sz="2800" dirty="0">
                <a:latin typeface="Arial" panose="020B0604020202020204" pitchFamily="34" charset="0"/>
                <a:cs typeface="Arial" panose="020B0604020202020204" pitchFamily="34" charset="0"/>
                <a:sym typeface="+mn-ea"/>
              </a:endParaRPr>
            </a:p>
            <a:p>
              <a:pPr algn="just">
                <a:spcBef>
                  <a:spcPts val="0"/>
                </a:spcBef>
                <a:spcAft>
                  <a:spcPts val="0"/>
                </a:spcAft>
              </a:pPr>
              <a:r>
                <a:rPr lang="en-US" altLang="zh-CN" sz="2800" dirty="0">
                  <a:latin typeface="Arial" panose="020B0604020202020204" pitchFamily="34" charset="0"/>
                  <a:cs typeface="Arial" panose="020B0604020202020204" pitchFamily="34" charset="0"/>
                  <a:sym typeface="+mn-ea"/>
                </a:rPr>
                <a:t>C. plot AR graphs</a:t>
              </a:r>
              <a:endParaRPr lang="en-US" altLang="zh-CN" sz="2800" dirty="0">
                <a:latin typeface="Arial" panose="020B0604020202020204" pitchFamily="34" charset="0"/>
                <a:cs typeface="Arial" panose="020B0604020202020204" pitchFamily="34" charset="0"/>
                <a:sym typeface="+mn-ea"/>
              </a:endParaRPr>
            </a:p>
            <a:p>
              <a:endParaRPr lang="en-US" sz="2800" i="1" dirty="0">
                <a:latin typeface="Arial" panose="020B0604020202020204" pitchFamily="34" charset="0"/>
                <a:cs typeface="Arial" panose="020B0604020202020204" pitchFamily="34" charset="0"/>
              </a:endParaRPr>
            </a:p>
            <a:p>
              <a:endParaRPr lang="en-US" sz="2400" dirty="0"/>
            </a:p>
          </p:txBody>
        </p:sp>
        <p:pic>
          <p:nvPicPr>
            <p:cNvPr id="68" name="图片 67" descr="AR_point1"/>
            <p:cNvPicPr>
              <a:picLocks noChangeAspect="1"/>
            </p:cNvPicPr>
            <p:nvPr/>
          </p:nvPicPr>
          <p:blipFill>
            <a:blip r:embed="rId21"/>
            <a:stretch>
              <a:fillRect/>
            </a:stretch>
          </p:blipFill>
          <p:spPr>
            <a:xfrm>
              <a:off x="32904" y="24553"/>
              <a:ext cx="6236" cy="4677"/>
            </a:xfrm>
            <a:prstGeom prst="rect">
              <a:avLst/>
            </a:prstGeom>
          </p:spPr>
        </p:pic>
        <p:pic>
          <p:nvPicPr>
            <p:cNvPr id="69" name="图片 68" descr="AR_point2"/>
            <p:cNvPicPr>
              <a:picLocks noChangeAspect="1"/>
            </p:cNvPicPr>
            <p:nvPr/>
          </p:nvPicPr>
          <p:blipFill>
            <a:blip r:embed="rId22"/>
            <a:stretch>
              <a:fillRect/>
            </a:stretch>
          </p:blipFill>
          <p:spPr>
            <a:xfrm>
              <a:off x="38875" y="24433"/>
              <a:ext cx="6236" cy="4677"/>
            </a:xfrm>
            <a:prstGeom prst="rect">
              <a:avLst/>
            </a:prstGeom>
          </p:spPr>
        </p:pic>
        <p:pic>
          <p:nvPicPr>
            <p:cNvPr id="71" name="图片 70" descr="AR_point3"/>
            <p:cNvPicPr>
              <a:picLocks noChangeAspect="1"/>
            </p:cNvPicPr>
            <p:nvPr/>
          </p:nvPicPr>
          <p:blipFill>
            <a:blip r:embed="rId23"/>
            <a:stretch>
              <a:fillRect/>
            </a:stretch>
          </p:blipFill>
          <p:spPr>
            <a:xfrm>
              <a:off x="32971" y="29060"/>
              <a:ext cx="6236" cy="4678"/>
            </a:xfrm>
            <a:prstGeom prst="rect">
              <a:avLst/>
            </a:prstGeom>
          </p:spPr>
        </p:pic>
        <p:pic>
          <p:nvPicPr>
            <p:cNvPr id="72" name="图片 71" descr="AR_point4"/>
            <p:cNvPicPr>
              <a:picLocks noChangeAspect="1"/>
            </p:cNvPicPr>
            <p:nvPr/>
          </p:nvPicPr>
          <p:blipFill>
            <a:blip r:embed="rId24"/>
            <a:stretch>
              <a:fillRect/>
            </a:stretch>
          </p:blipFill>
          <p:spPr>
            <a:xfrm>
              <a:off x="38904" y="29113"/>
              <a:ext cx="6236" cy="4677"/>
            </a:xfrm>
            <a:prstGeom prst="rect">
              <a:avLst/>
            </a:prstGeom>
          </p:spPr>
        </p:pic>
      </p:grpSp>
      <p:grpSp>
        <p:nvGrpSpPr>
          <p:cNvPr id="6" name="组合 5"/>
          <p:cNvGrpSpPr/>
          <p:nvPr/>
        </p:nvGrpSpPr>
        <p:grpSpPr>
          <a:xfrm>
            <a:off x="21046440" y="20751800"/>
            <a:ext cx="9716770" cy="9754870"/>
            <a:chOff x="33144" y="33760"/>
            <a:chExt cx="15302" cy="15362"/>
          </a:xfrm>
        </p:grpSpPr>
        <p:sp>
          <p:nvSpPr>
            <p:cNvPr id="95" name="TextBox 94"/>
            <p:cNvSpPr txBox="1"/>
            <p:nvPr/>
          </p:nvSpPr>
          <p:spPr>
            <a:xfrm>
              <a:off x="33224" y="33760"/>
              <a:ext cx="15223" cy="15363"/>
            </a:xfrm>
            <a:prstGeom prst="rect">
              <a:avLst/>
            </a:prstGeom>
            <a:noFill/>
          </p:spPr>
          <p:txBody>
            <a:bodyPr wrap="square" rtlCol="0">
              <a:spAutoFit/>
            </a:bodyPr>
            <a:lstStyle/>
            <a:p>
              <a:r>
                <a:rPr lang="en-US" sz="3200" b="1" u="sng" dirty="0">
                  <a:latin typeface="Arial" panose="020B0604020202020204" pitchFamily="34" charset="0"/>
                  <a:cs typeface="Arial" panose="020B0604020202020204" pitchFamily="34" charset="0"/>
                  <a:sym typeface="+mn-ea"/>
                </a:rPr>
                <a:t>4.Use AutoRegressive Integrated Moving Average (ARIMA) Model :</a:t>
              </a:r>
              <a:endParaRPr lang="en-US" sz="3200" b="1" u="sng" dirty="0">
                <a:latin typeface="Arial" panose="020B0604020202020204" pitchFamily="34" charset="0"/>
                <a:cs typeface="Arial" panose="020B0604020202020204" pitchFamily="34" charset="0"/>
                <a:sym typeface="+mn-ea"/>
              </a:endParaRPr>
            </a:p>
            <a:p>
              <a:r>
                <a:rPr lang="en-US" sz="3200" dirty="0">
                  <a:latin typeface="Arial" panose="020B0604020202020204" pitchFamily="34" charset="0"/>
                  <a:cs typeface="Arial" panose="020B0604020202020204" pitchFamily="34" charset="0"/>
                  <a:sym typeface="+mn-ea"/>
                </a:rPr>
                <a:t>use: from statsmodels.tsa.arima.model</a:t>
              </a:r>
              <a:endParaRPr lang="en-US" sz="3200" dirty="0">
                <a:latin typeface="Arial" panose="020B0604020202020204" pitchFamily="34" charset="0"/>
                <a:cs typeface="Arial" panose="020B0604020202020204" pitchFamily="34" charset="0"/>
                <a:sym typeface="+mn-ea"/>
              </a:endParaRPr>
            </a:p>
            <a:p>
              <a:pPr marL="457200" lvl="1" indent="457200"/>
              <a:r>
                <a:rPr lang="en-US" sz="3200" dirty="0">
                  <a:latin typeface="Arial" panose="020B0604020202020204" pitchFamily="34" charset="0"/>
                  <a:cs typeface="Arial" panose="020B0604020202020204" pitchFamily="34" charset="0"/>
                  <a:sym typeface="+mn-ea"/>
                </a:rPr>
                <a:t>import ARIMA</a:t>
              </a:r>
              <a:endParaRPr lang="en-US" sz="3200" dirty="0">
                <a:latin typeface="Arial" panose="020B0604020202020204" pitchFamily="34" charset="0"/>
                <a:cs typeface="Arial" panose="020B0604020202020204" pitchFamily="34" charset="0"/>
                <a:sym typeface="+mn-ea"/>
              </a:endParaRPr>
            </a:p>
            <a:p>
              <a:pPr marL="457200" lvl="1" indent="457200"/>
              <a:endParaRPr lang="en-US" sz="3200" b="1" dirty="0">
                <a:solidFill>
                  <a:srgbClr val="FF0000"/>
                </a:solidFill>
                <a:latin typeface="Arial" panose="020B0604020202020204" pitchFamily="34" charset="0"/>
                <a:cs typeface="Arial" panose="020B0604020202020204" pitchFamily="34" charset="0"/>
                <a:sym typeface="+mn-ea"/>
              </a:endParaRPr>
            </a:p>
            <a:p>
              <a:pPr marL="457200" lvl="1" indent="457200"/>
              <a:endParaRPr lang="en-US" sz="3200" b="1" dirty="0">
                <a:solidFill>
                  <a:srgbClr val="FF0000"/>
                </a:solidFill>
                <a:latin typeface="Arial" panose="020B0604020202020204" pitchFamily="34" charset="0"/>
                <a:cs typeface="Arial" panose="020B0604020202020204" pitchFamily="34" charset="0"/>
                <a:sym typeface="+mn-ea"/>
              </a:endParaRPr>
            </a:p>
            <a:p>
              <a:pPr marL="457200" lvl="1" indent="457200"/>
              <a:endParaRPr lang="en-US" sz="3200" b="1" dirty="0">
                <a:solidFill>
                  <a:srgbClr val="FF0000"/>
                </a:solidFill>
                <a:latin typeface="Arial" panose="020B0604020202020204" pitchFamily="34" charset="0"/>
                <a:cs typeface="Arial" panose="020B0604020202020204" pitchFamily="34" charset="0"/>
                <a:sym typeface="+mn-ea"/>
              </a:endParaRPr>
            </a:p>
            <a:p>
              <a:pPr marL="457200" lvl="1" indent="457200"/>
              <a:endParaRPr lang="en-US" sz="3200" b="1" dirty="0">
                <a:solidFill>
                  <a:srgbClr val="FF0000"/>
                </a:solidFill>
                <a:latin typeface="Arial" panose="020B0604020202020204" pitchFamily="34" charset="0"/>
                <a:cs typeface="Arial" panose="020B0604020202020204" pitchFamily="34" charset="0"/>
                <a:sym typeface="+mn-ea"/>
              </a:endParaRPr>
            </a:p>
            <a:p>
              <a:pPr marL="457200" lvl="1" indent="457200"/>
              <a:endParaRPr lang="en-US" sz="3200" b="1" dirty="0">
                <a:solidFill>
                  <a:srgbClr val="FF0000"/>
                </a:solidFill>
                <a:latin typeface="Arial" panose="020B0604020202020204" pitchFamily="34" charset="0"/>
                <a:cs typeface="Arial" panose="020B0604020202020204" pitchFamily="34" charset="0"/>
                <a:sym typeface="+mn-ea"/>
              </a:endParaRPr>
            </a:p>
            <a:p>
              <a:pPr marL="457200" lvl="1" indent="457200"/>
              <a:endParaRPr lang="en-US" sz="3200" b="1" dirty="0">
                <a:solidFill>
                  <a:srgbClr val="FF0000"/>
                </a:solidFill>
                <a:latin typeface="Arial" panose="020B0604020202020204" pitchFamily="34" charset="0"/>
                <a:cs typeface="Arial" panose="020B0604020202020204" pitchFamily="34" charset="0"/>
                <a:sym typeface="+mn-ea"/>
              </a:endParaRPr>
            </a:p>
            <a:p>
              <a:pPr marL="457200" lvl="1" indent="457200"/>
              <a:endParaRPr lang="en-US" sz="3200" b="1" dirty="0">
                <a:solidFill>
                  <a:srgbClr val="FF0000"/>
                </a:solidFill>
                <a:latin typeface="Arial" panose="020B0604020202020204" pitchFamily="34" charset="0"/>
                <a:cs typeface="Arial" panose="020B0604020202020204" pitchFamily="34" charset="0"/>
                <a:sym typeface="+mn-ea"/>
              </a:endParaRPr>
            </a:p>
            <a:p>
              <a:pPr marL="457200" lvl="1" indent="457200"/>
              <a:endParaRPr lang="en-US" sz="3200" b="1" dirty="0">
                <a:solidFill>
                  <a:srgbClr val="FF0000"/>
                </a:solidFill>
                <a:latin typeface="Arial" panose="020B0604020202020204" pitchFamily="34" charset="0"/>
                <a:cs typeface="Arial" panose="020B0604020202020204" pitchFamily="34" charset="0"/>
                <a:sym typeface="+mn-ea"/>
              </a:endParaRPr>
            </a:p>
            <a:p>
              <a:pPr marL="457200" lvl="1" indent="457200"/>
              <a:endParaRPr lang="en-US" sz="3200" b="1" dirty="0">
                <a:solidFill>
                  <a:srgbClr val="FF0000"/>
                </a:solidFill>
                <a:latin typeface="Arial" panose="020B0604020202020204" pitchFamily="34" charset="0"/>
                <a:cs typeface="Arial" panose="020B0604020202020204" pitchFamily="34" charset="0"/>
                <a:sym typeface="+mn-ea"/>
              </a:endParaRPr>
            </a:p>
            <a:p>
              <a:pPr marL="457200" lvl="1" indent="457200"/>
              <a:endParaRPr lang="en-US" sz="3200" b="1" dirty="0">
                <a:solidFill>
                  <a:srgbClr val="FF0000"/>
                </a:solidFill>
                <a:latin typeface="Arial" panose="020B0604020202020204" pitchFamily="34" charset="0"/>
                <a:cs typeface="Arial" panose="020B0604020202020204" pitchFamily="34" charset="0"/>
                <a:sym typeface="+mn-ea"/>
              </a:endParaRPr>
            </a:p>
            <a:p>
              <a:pPr marL="457200" lvl="1" indent="457200"/>
              <a:endParaRPr lang="en-US" sz="3200" b="1" dirty="0">
                <a:solidFill>
                  <a:srgbClr val="FF0000"/>
                </a:solidFill>
                <a:latin typeface="Arial" panose="020B0604020202020204" pitchFamily="34" charset="0"/>
                <a:cs typeface="Arial" panose="020B0604020202020204" pitchFamily="34" charset="0"/>
              </a:endParaRPr>
            </a:p>
            <a:p>
              <a:pPr marL="457200" lvl="1" indent="457200"/>
              <a:endParaRPr lang="en-US" sz="3200" b="1" dirty="0">
                <a:solidFill>
                  <a:srgbClr val="FF0000"/>
                </a:solidFill>
                <a:latin typeface="Arial" panose="020B0604020202020204" pitchFamily="34" charset="0"/>
                <a:cs typeface="Arial" panose="020B0604020202020204" pitchFamily="34" charset="0"/>
              </a:endParaRPr>
            </a:p>
            <a:p>
              <a:pPr marL="457200" lvl="1" indent="457200"/>
              <a:endParaRPr lang="en-US" sz="3200" b="1" dirty="0">
                <a:solidFill>
                  <a:srgbClr val="FF0000"/>
                </a:solidFill>
                <a:latin typeface="Arial" panose="020B0604020202020204" pitchFamily="34" charset="0"/>
                <a:cs typeface="Arial" panose="020B0604020202020204" pitchFamily="34" charset="0"/>
              </a:endParaRPr>
            </a:p>
            <a:p>
              <a:pPr marL="457200" lvl="1" indent="457200"/>
              <a:endParaRPr lang="en-US" sz="3200" b="1" dirty="0">
                <a:solidFill>
                  <a:srgbClr val="FF0000"/>
                </a:solidFill>
                <a:latin typeface="Arial" panose="020B0604020202020204" pitchFamily="34" charset="0"/>
                <a:cs typeface="Arial" panose="020B0604020202020204" pitchFamily="34" charset="0"/>
              </a:endParaRPr>
            </a:p>
            <a:p>
              <a:endParaRPr lang="en-US" sz="2800" i="1" dirty="0">
                <a:latin typeface="Arial" panose="020B0604020202020204" pitchFamily="34" charset="0"/>
                <a:cs typeface="Arial" panose="020B0604020202020204" pitchFamily="34" charset="0"/>
              </a:endParaRPr>
            </a:p>
            <a:p>
              <a:endParaRPr lang="en-US" sz="2400" dirty="0"/>
            </a:p>
          </p:txBody>
        </p:sp>
        <p:pic>
          <p:nvPicPr>
            <p:cNvPr id="73" name="图片 72" descr="ARIMA_point1"/>
            <p:cNvPicPr>
              <a:picLocks noChangeAspect="1"/>
            </p:cNvPicPr>
            <p:nvPr/>
          </p:nvPicPr>
          <p:blipFill>
            <a:blip r:embed="rId25"/>
            <a:stretch>
              <a:fillRect/>
            </a:stretch>
          </p:blipFill>
          <p:spPr>
            <a:xfrm>
              <a:off x="33144" y="36793"/>
              <a:ext cx="6236" cy="4677"/>
            </a:xfrm>
            <a:prstGeom prst="rect">
              <a:avLst/>
            </a:prstGeom>
          </p:spPr>
        </p:pic>
        <p:pic>
          <p:nvPicPr>
            <p:cNvPr id="75" name="图片 74" descr="ARIMA_point2"/>
            <p:cNvPicPr>
              <a:picLocks noChangeAspect="1"/>
            </p:cNvPicPr>
            <p:nvPr/>
          </p:nvPicPr>
          <p:blipFill>
            <a:blip r:embed="rId26"/>
            <a:stretch>
              <a:fillRect/>
            </a:stretch>
          </p:blipFill>
          <p:spPr>
            <a:xfrm>
              <a:off x="39023" y="36793"/>
              <a:ext cx="6236" cy="4677"/>
            </a:xfrm>
            <a:prstGeom prst="rect">
              <a:avLst/>
            </a:prstGeom>
          </p:spPr>
        </p:pic>
        <p:pic>
          <p:nvPicPr>
            <p:cNvPr id="79" name="图片 78" descr="ARIMA_point3"/>
            <p:cNvPicPr>
              <a:picLocks noChangeAspect="1"/>
            </p:cNvPicPr>
            <p:nvPr/>
          </p:nvPicPr>
          <p:blipFill>
            <a:blip r:embed="rId27"/>
            <a:stretch>
              <a:fillRect/>
            </a:stretch>
          </p:blipFill>
          <p:spPr>
            <a:xfrm>
              <a:off x="33162" y="41239"/>
              <a:ext cx="6236" cy="4677"/>
            </a:xfrm>
            <a:prstGeom prst="rect">
              <a:avLst/>
            </a:prstGeom>
          </p:spPr>
        </p:pic>
        <p:pic>
          <p:nvPicPr>
            <p:cNvPr id="97" name="图片 96" descr="ARIMA_point4"/>
            <p:cNvPicPr>
              <a:picLocks noChangeAspect="1"/>
            </p:cNvPicPr>
            <p:nvPr/>
          </p:nvPicPr>
          <p:blipFill>
            <a:blip r:embed="rId28"/>
            <a:stretch>
              <a:fillRect/>
            </a:stretch>
          </p:blipFill>
          <p:spPr>
            <a:xfrm>
              <a:off x="39001" y="41113"/>
              <a:ext cx="6236" cy="4677"/>
            </a:xfrm>
            <a:prstGeom prst="rect">
              <a:avLst/>
            </a:prstGeom>
          </p:spPr>
        </p:pic>
      </p:grpSp>
      <p:sp>
        <p:nvSpPr>
          <p:cNvPr id="98" name="Rectangle 86"/>
          <p:cNvSpPr/>
          <p:nvPr/>
        </p:nvSpPr>
        <p:spPr bwMode="auto">
          <a:xfrm>
            <a:off x="21096605" y="28479115"/>
            <a:ext cx="8560435" cy="777240"/>
          </a:xfrm>
          <a:prstGeom prst="rect">
            <a:avLst/>
          </a:prstGeom>
          <a:solidFill>
            <a:schemeClr val="accent1"/>
          </a:solidFill>
          <a:ln w="12700">
            <a:noFill/>
            <a:miter lim="800000"/>
          </a:ln>
        </p:spPr>
        <p:txBody>
          <a:bodyPr lIns="0" tIns="0" rIns="0" bIns="0" anchor="ct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45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217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89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61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60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32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704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76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295" algn="l"/>
                <a:tab pos="403860" algn="l"/>
                <a:tab pos="607060" algn="l"/>
                <a:tab pos="809625" algn="l"/>
                <a:tab pos="1012190" algn="l"/>
                <a:tab pos="1214755" algn="l"/>
                <a:tab pos="1417955" algn="l"/>
                <a:tab pos="1620520" algn="l"/>
                <a:tab pos="1823085" algn="l"/>
                <a:tab pos="2025650" algn="l"/>
                <a:tab pos="2228215" algn="l"/>
                <a:tab pos="2431415" algn="l"/>
              </a:tabLst>
            </a:pPr>
            <a:r>
              <a:rPr lang="en-US" sz="400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rPr>
              <a:t>Compare</a:t>
            </a:r>
            <a:endParaRPr lang="en-US" sz="400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p:txBody>
      </p:sp>
      <p:pic>
        <p:nvPicPr>
          <p:cNvPr id="99" name="图片 98"/>
          <p:cNvPicPr>
            <a:picLocks noChangeAspect="1"/>
          </p:cNvPicPr>
          <p:nvPr/>
        </p:nvPicPr>
        <p:blipFill>
          <a:blip r:embed="rId29"/>
          <a:stretch>
            <a:fillRect/>
          </a:stretch>
        </p:blipFill>
        <p:spPr>
          <a:xfrm>
            <a:off x="20894040" y="29383355"/>
            <a:ext cx="8952230" cy="2449195"/>
          </a:xfrm>
          <a:prstGeom prst="rect">
            <a:avLst/>
          </a:prstGeom>
        </p:spPr>
      </p:pic>
      <p:sp>
        <p:nvSpPr>
          <p:cNvPr id="100" name="Rectangle 86"/>
          <p:cNvSpPr/>
          <p:nvPr/>
        </p:nvSpPr>
        <p:spPr bwMode="auto">
          <a:xfrm>
            <a:off x="21046440" y="31790005"/>
            <a:ext cx="8560435" cy="777240"/>
          </a:xfrm>
          <a:prstGeom prst="rect">
            <a:avLst/>
          </a:prstGeom>
          <a:solidFill>
            <a:schemeClr val="accent1"/>
          </a:solidFill>
          <a:ln w="12700">
            <a:noFill/>
            <a:miter lim="800000"/>
          </a:ln>
        </p:spPr>
        <p:txBody>
          <a:bodyPr lIns="0" tIns="0" rIns="0" bIns="0" anchor="ct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45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217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89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610" indent="1270"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60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32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704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760" algn="l" defTabSz="426720"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295" algn="l"/>
                <a:tab pos="403860" algn="l"/>
                <a:tab pos="607060" algn="l"/>
                <a:tab pos="809625" algn="l"/>
                <a:tab pos="1012190" algn="l"/>
                <a:tab pos="1214755" algn="l"/>
                <a:tab pos="1417955" algn="l"/>
                <a:tab pos="1620520" algn="l"/>
                <a:tab pos="1823085" algn="l"/>
                <a:tab pos="2025650" algn="l"/>
                <a:tab pos="2228215" algn="l"/>
                <a:tab pos="2431415" algn="l"/>
              </a:tabLst>
            </a:pPr>
            <a:r>
              <a:rPr lang="en-US" sz="400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rPr>
              <a:t>Conclution</a:t>
            </a:r>
            <a:endParaRPr lang="en-US" sz="4000" b="1" dirty="0">
              <a:solidFill>
                <a:schemeClr val="tx1"/>
              </a:solidFill>
              <a:latin typeface="Verdana" panose="020B0604030504040204" pitchFamily="-108" charset="0"/>
              <a:ea typeface="Verdana" panose="020B0604030504040204" pitchFamily="-108" charset="0"/>
              <a:cs typeface="Verdana" panose="020B0604030504040204" pitchFamily="-108" charset="0"/>
              <a:sym typeface="Verdana" panose="020B0604030504040204" pitchFamily="-108" charset="0"/>
            </a:endParaRPr>
          </a:p>
        </p:txBody>
      </p:sp>
      <p:sp>
        <p:nvSpPr>
          <p:cNvPr id="101" name="Rectangle 82"/>
          <p:cNvSpPr/>
          <p:nvPr/>
        </p:nvSpPr>
        <p:spPr>
          <a:xfrm>
            <a:off x="20665360" y="32583969"/>
            <a:ext cx="9601200" cy="6123940"/>
          </a:xfrm>
          <a:prstGeom prst="rect">
            <a:avLst/>
          </a:prstGeom>
        </p:spPr>
        <p:txBody>
          <a:bodyPr wrap="square">
            <a:spAutoFit/>
          </a:bodyPr>
          <a:p>
            <a:pPr algn="just">
              <a:spcBef>
                <a:spcPts val="0"/>
              </a:spcBef>
              <a:spcAft>
                <a:spcPts val="0"/>
              </a:spcAft>
            </a:pPr>
            <a:r>
              <a:rPr lang="en-US" sz="2800" dirty="0">
                <a:latin typeface="Arial" panose="020B0604020202020204" pitchFamily="34" charset="0"/>
                <a:cs typeface="Arial" panose="020B0604020202020204" pitchFamily="34" charset="0"/>
              </a:rPr>
              <a:t>This study's integrated application of time series analysis and machine learning has yielded a suite of models that effectively predict precipitation patterns across varied geographies. While each model—SVR, k-NN, AR, and ARIMA—demonstrates unique strengths, the research indicates that an ensemble approach could capitalize on these individual capabilities for superior predictive performance. The findings underscore the potential of machine learning in meteorological forecasting, with profound implications for agricultural and environmental planning. Moving forward, incorporating additional climate variables and exploring advanced ensemble methods could further enhance the models' robustness and accuracy in the face of climatic variability.</a:t>
            </a:r>
            <a:endParaRPr lang="en-US" sz="2800"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30"/>
          <a:stretch>
            <a:fillRect/>
          </a:stretch>
        </p:blipFill>
        <p:spPr>
          <a:xfrm>
            <a:off x="11140440" y="15743555"/>
            <a:ext cx="8709660" cy="2446020"/>
          </a:xfrm>
          <a:prstGeom prst="rect">
            <a:avLst/>
          </a:prstGeom>
        </p:spPr>
      </p:pic>
      <p:sp>
        <p:nvSpPr>
          <p:cNvPr id="14" name="文本框 13"/>
          <p:cNvSpPr txBox="1"/>
          <p:nvPr/>
        </p:nvSpPr>
        <p:spPr>
          <a:xfrm>
            <a:off x="11734165" y="10359390"/>
            <a:ext cx="3292475" cy="213995"/>
          </a:xfrm>
          <a:prstGeom prst="rect">
            <a:avLst/>
          </a:prstGeom>
          <a:noFill/>
        </p:spPr>
        <p:txBody>
          <a:bodyPr wrap="square" rtlCol="0">
            <a:spAutoFit/>
          </a:bodyPr>
          <a:p>
            <a:r>
              <a:rPr lang="en-US" altLang="zh-CN" sz="800"/>
              <a:t>histgram for precipitation about point 1</a:t>
            </a:r>
            <a:endParaRPr lang="en-US" altLang="zh-CN" sz="800"/>
          </a:p>
        </p:txBody>
      </p:sp>
      <p:sp>
        <p:nvSpPr>
          <p:cNvPr id="17" name="文本框 16"/>
          <p:cNvSpPr txBox="1"/>
          <p:nvPr/>
        </p:nvSpPr>
        <p:spPr>
          <a:xfrm>
            <a:off x="15941040" y="10359390"/>
            <a:ext cx="3292475" cy="213995"/>
          </a:xfrm>
          <a:prstGeom prst="rect">
            <a:avLst/>
          </a:prstGeom>
          <a:noFill/>
        </p:spPr>
        <p:txBody>
          <a:bodyPr wrap="square" rtlCol="0">
            <a:spAutoFit/>
          </a:bodyPr>
          <a:p>
            <a:r>
              <a:rPr lang="en-US" altLang="zh-CN" sz="800"/>
              <a:t>histgram for precipitation about point 2</a:t>
            </a:r>
            <a:endParaRPr lang="en-US" altLang="zh-CN" sz="800"/>
          </a:p>
        </p:txBody>
      </p:sp>
      <p:sp>
        <p:nvSpPr>
          <p:cNvPr id="19" name="文本框 18"/>
          <p:cNvSpPr txBox="1"/>
          <p:nvPr/>
        </p:nvSpPr>
        <p:spPr>
          <a:xfrm>
            <a:off x="11734165" y="12785090"/>
            <a:ext cx="3292475" cy="213995"/>
          </a:xfrm>
          <a:prstGeom prst="rect">
            <a:avLst/>
          </a:prstGeom>
          <a:noFill/>
        </p:spPr>
        <p:txBody>
          <a:bodyPr wrap="square" rtlCol="0">
            <a:spAutoFit/>
          </a:bodyPr>
          <a:p>
            <a:r>
              <a:rPr lang="en-US" altLang="zh-CN" sz="800"/>
              <a:t>histgram for precipitation about point 3</a:t>
            </a:r>
            <a:endParaRPr lang="en-US" altLang="zh-CN" sz="800"/>
          </a:p>
        </p:txBody>
      </p:sp>
      <p:sp>
        <p:nvSpPr>
          <p:cNvPr id="22" name="文本框 21"/>
          <p:cNvSpPr txBox="1"/>
          <p:nvPr/>
        </p:nvSpPr>
        <p:spPr>
          <a:xfrm>
            <a:off x="15941040" y="12785090"/>
            <a:ext cx="3292475" cy="213995"/>
          </a:xfrm>
          <a:prstGeom prst="rect">
            <a:avLst/>
          </a:prstGeom>
          <a:noFill/>
        </p:spPr>
        <p:txBody>
          <a:bodyPr wrap="square" rtlCol="0">
            <a:spAutoFit/>
          </a:bodyPr>
          <a:p>
            <a:r>
              <a:rPr lang="en-US" altLang="zh-CN" sz="800"/>
              <a:t>histgram for precipitation about point 4</a:t>
            </a:r>
            <a:endParaRPr lang="en-US" altLang="zh-CN" sz="800"/>
          </a:p>
        </p:txBody>
      </p:sp>
    </p:spTree>
  </p:cSld>
  <p:clrMapOvr>
    <a:masterClrMapping/>
  </p:clrMapOvr>
  <p:transition/>
</p:sld>
</file>

<file path=ppt/tags/tag1.xml><?xml version="1.0" encoding="utf-8"?>
<p:tagLst xmlns:p="http://schemas.openxmlformats.org/presentationml/2006/main">
  <p:tag name="commondata" val="eyJoZGlkIjoiNjI2ZmQ4YjcwNjk1MjVhMTE1N2M2Mjc5NTNjN2QyMWQifQ=="/>
</p:tagLst>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rgbClr val="000000"/>
            </a:solidFill>
            <a:effectLst/>
            <a:latin typeface="Times" pitchFamily="-108" charset="0"/>
            <a:ea typeface="ヒラギノ明朝 ProN W3" pitchFamily="-108" charset="-128"/>
            <a:cs typeface="ヒラギノ明朝 ProN W3" pitchFamily="-108" charset="-128"/>
            <a:sym typeface="Times" pitchFamily="-108"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rgbClr val="000000"/>
            </a:solidFill>
            <a:effectLst/>
            <a:latin typeface="Times" pitchFamily="-108" charset="0"/>
            <a:ea typeface="ヒラギノ明朝 ProN W3" pitchFamily="-108" charset="-128"/>
            <a:cs typeface="ヒラギノ明朝 ProN W3" pitchFamily="-108" charset="-128"/>
            <a:sym typeface="Times" pitchFamily="-108"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5368</Words>
  <Application>WPS 演示</Application>
  <PresentationFormat>Custom</PresentationFormat>
  <Paragraphs>181</Paragraphs>
  <Slides>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vt:i4>
      </vt:variant>
    </vt:vector>
  </HeadingPairs>
  <TitlesOfParts>
    <vt:vector size="14" baseType="lpstr">
      <vt:lpstr>Arial</vt:lpstr>
      <vt:lpstr>SimSun</vt:lpstr>
      <vt:lpstr>Wingdings</vt:lpstr>
      <vt:lpstr>Times</vt:lpstr>
      <vt:lpstr>Times New Roman</vt:lpstr>
      <vt:lpstr>ヒラギノ明朝 ProN W3</vt:lpstr>
      <vt:lpstr>Yu Gothic</vt:lpstr>
      <vt:lpstr>MS PGothic</vt:lpstr>
      <vt:lpstr>Verdana</vt:lpstr>
      <vt:lpstr>Arial Black</vt:lpstr>
      <vt:lpstr>Microsoft YaHei</vt:lpstr>
      <vt:lpstr>Arial Unicode MS</vt:lpstr>
      <vt:lpstr>Title &amp; Bullets</vt:lpstr>
      <vt:lpstr>PowerPoint 演示文稿</vt:lpstr>
    </vt:vector>
  </TitlesOfParts>
  <Company>Rensselaer Polytechnic Institute</Company>
  <LinksUpToDate>false</LinksUpToDate>
  <SharedDoc>false</SharedDoc>
  <HyperlinksChanged>false</HyperlinksChanged>
  <AppVersion>14.0000</AppVersion>
  <Manager>Peter Fox</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West</dc:creator>
  <dc:subject>Social and Personal Factors in Semantic Infusion Projects</dc:subject>
  <cp:lastModifiedBy>Miss. 玥</cp:lastModifiedBy>
  <cp:revision>901</cp:revision>
  <cp:lastPrinted>2017-12-12T11:03:00Z</cp:lastPrinted>
  <dcterms:created xsi:type="dcterms:W3CDTF">2010-03-16T21:47:00Z</dcterms:created>
  <dcterms:modified xsi:type="dcterms:W3CDTF">2024-04-23T19:30:57Z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C0DA313E1A21437E8DAE8669FCF5B340_12</vt:lpwstr>
  </property>
  <property fmtid="{D5CDD505-2E9C-101B-9397-08002B2CF9AE}" pid="3" name="KSOProductBuildVer">
    <vt:lpwstr>2052-12.1.0.16729</vt:lpwstr>
  </property>
</Properties>
</file>