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1"/>
  </p:normalViewPr>
  <p:slideViewPr>
    <p:cSldViewPr snapToGrid="0">
      <p:cViewPr>
        <p:scale>
          <a:sx n="175" d="100"/>
          <a:sy n="175" d="100"/>
        </p:scale>
        <p:origin x="-336" y="-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2CC97-898E-FC00-F55A-38B26EE1B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0EB400-2AAA-935E-8DF7-DF1580480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D58032-DF4A-BDDE-058B-9DF9C0E3B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C4AC-6CF9-D94A-8888-78FE8317E552}" type="datetimeFigureOut">
              <a:rPr kumimoji="1" lang="zh-CN" altLang="en-US" smtClean="0"/>
              <a:t>2025/4/16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21F9C-3F6E-D61C-CE96-D8AD0D9D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A6EC5-7FB9-3264-9FD4-352D544E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C8BB-D338-E94D-B65A-35840561B8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257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72E80-2639-E91A-925D-145C73A3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432B16-D44C-4AB0-5320-2F30EE6F6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A7180-F6E8-FCB0-61E5-F26AD8A5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C4AC-6CF9-D94A-8888-78FE8317E552}" type="datetimeFigureOut">
              <a:rPr kumimoji="1" lang="zh-CN" altLang="en-US" smtClean="0"/>
              <a:t>2025/4/16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9469C-9018-6E50-FCC6-59F4D440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C39C5-B6F1-96DA-CB2C-32E2E2F8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C8BB-D338-E94D-B65A-35840561B8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485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9A7895-C868-8F78-2B17-EA70F95E7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33C767-B186-E805-8CD1-C1F3FA928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F18582-972B-DD34-37EB-88DFC226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C4AC-6CF9-D94A-8888-78FE8317E552}" type="datetimeFigureOut">
              <a:rPr kumimoji="1" lang="zh-CN" altLang="en-US" smtClean="0"/>
              <a:t>2025/4/16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9BF38-A71F-ACC1-5282-1F9155E7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FADD0-D009-7E96-FE0A-3473D5F0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C8BB-D338-E94D-B65A-35840561B8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49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4C3E2-2AB9-0447-4338-FA140914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2500D-3C78-C2DF-6019-75B82184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C1B95-C5B6-5C03-F6ED-FC7B56F3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C4AC-6CF9-D94A-8888-78FE8317E552}" type="datetimeFigureOut">
              <a:rPr kumimoji="1" lang="zh-CN" altLang="en-US" smtClean="0"/>
              <a:t>2025/4/16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F1E0A-33AD-A5AC-6639-7FA43EA0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B0C05-9E4A-0A5A-E6CB-DB43268C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C8BB-D338-E94D-B65A-35840561B8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89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F4687-03E7-C823-84F6-653B7F9F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8C111B-66B8-A22D-A0ED-B92611081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F8AD7F-5D28-0D91-A609-F2063D16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C4AC-6CF9-D94A-8888-78FE8317E552}" type="datetimeFigureOut">
              <a:rPr kumimoji="1" lang="zh-CN" altLang="en-US" smtClean="0"/>
              <a:t>2025/4/16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FEEF6-18EF-CC56-1035-BF385EE6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4EE5DF-AE2F-883A-EFFA-BA988D0B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C8BB-D338-E94D-B65A-35840561B8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8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F9245-7500-9D8F-F233-17E42A14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5BB79-EA35-EF71-CF0C-CF945E7BD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0AA710-ED8B-B09C-83DE-A683B0EBB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67B319-7ED6-0488-13D3-E71FB847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C4AC-6CF9-D94A-8888-78FE8317E552}" type="datetimeFigureOut">
              <a:rPr kumimoji="1" lang="zh-CN" altLang="en-US" smtClean="0"/>
              <a:t>2025/4/16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541804-45A0-141C-FC48-08CA06CC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5A49DB-1810-72A2-1C36-EFCAE449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C8BB-D338-E94D-B65A-35840561B8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44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8C53-3EF2-802C-FAE4-D5EB1374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D858F6-1713-5362-42A8-06787878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52538C-606F-18FA-87EF-854FB3440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43AB6D-DFF1-FC9A-B755-D72588B19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F5A4E3-4CC2-0631-309E-3F3346658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78E21D-624E-3656-1B60-815CF80E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C4AC-6CF9-D94A-8888-78FE8317E552}" type="datetimeFigureOut">
              <a:rPr kumimoji="1" lang="zh-CN" altLang="en-US" smtClean="0"/>
              <a:t>2025/4/16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BAEBE2-4DF7-0FBC-3ED0-5FFCEF8B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80EBE4-36BA-C7F0-C1A1-3861242F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C8BB-D338-E94D-B65A-35840561B8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99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635B8-E9F7-0F02-861F-FBEADA4D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690B9F-76C7-336F-D69D-ED407FB1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C4AC-6CF9-D94A-8888-78FE8317E552}" type="datetimeFigureOut">
              <a:rPr kumimoji="1" lang="zh-CN" altLang="en-US" smtClean="0"/>
              <a:t>2025/4/16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8010D5-1087-4F83-794C-A4F7B19F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54D1FB-5D10-5583-8C49-E2721CCC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C8BB-D338-E94D-B65A-35840561B8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5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EF73D7-1246-530F-9E7D-6341ED30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C4AC-6CF9-D94A-8888-78FE8317E552}" type="datetimeFigureOut">
              <a:rPr kumimoji="1" lang="zh-CN" altLang="en-US" smtClean="0"/>
              <a:t>2025/4/16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6BD2D8-908D-EA81-2474-3F1C069F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0E53FD-4501-78D1-5F57-7AC040E8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C8BB-D338-E94D-B65A-35840561B8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07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CF641-3C17-B49D-23D5-D33E5CC4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688270-9C7C-C845-294C-608B6774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576F3B-C684-0C9D-14AF-B0B1052B0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557DE1-A6A4-28FC-063E-114B65C0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C4AC-6CF9-D94A-8888-78FE8317E552}" type="datetimeFigureOut">
              <a:rPr kumimoji="1" lang="zh-CN" altLang="en-US" smtClean="0"/>
              <a:t>2025/4/16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ECED32-2270-4BD7-D1D8-03BC8B02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38235D-89A7-1F76-CE94-E25AFE8E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C8BB-D338-E94D-B65A-35840561B8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6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2A355-F32A-7802-C733-F0E6A3D1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7F19C2-B2AA-669C-CD91-6A1F1B0AD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580323-AF41-1E30-50EB-425E83F42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A2D1F0-98A0-1D9C-267E-C6158E64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C4AC-6CF9-D94A-8888-78FE8317E552}" type="datetimeFigureOut">
              <a:rPr kumimoji="1" lang="zh-CN" altLang="en-US" smtClean="0"/>
              <a:t>2025/4/16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4C7C9A-14E6-9BA3-710B-BE31EF42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EFABFC-39F0-A586-5323-6DF66342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C8BB-D338-E94D-B65A-35840561B8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892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E02425-906F-9CE9-B8A6-83E5D10F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9BCDD-74C6-1662-615A-F692404AF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6CAE9-1CAB-BBF9-D421-14F2206C0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0C4AC-6CF9-D94A-8888-78FE8317E552}" type="datetimeFigureOut">
              <a:rPr kumimoji="1" lang="zh-CN" altLang="en-US" smtClean="0"/>
              <a:t>2025/4/16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F5F58-2170-EFFA-6581-8EFFEB075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474DE6-EED6-BBDC-A4B1-B9C1E0CE1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DC8BB-D338-E94D-B65A-35840561B8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634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B91F801-745F-9798-7B32-52437D620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38" y="1552001"/>
            <a:ext cx="3172393" cy="37539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BA41C4C-E41F-0D72-9A41-AB19FCE8D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016" y="1784733"/>
            <a:ext cx="2984124" cy="35212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A4D15FA-CFC0-02D3-2759-E436C697F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52001"/>
            <a:ext cx="3288713" cy="375399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5D1E450-A6BB-0FB0-389A-8FE55AA165F6}"/>
              </a:ext>
            </a:extLst>
          </p:cNvPr>
          <p:cNvSpPr/>
          <p:nvPr/>
        </p:nvSpPr>
        <p:spPr>
          <a:xfrm>
            <a:off x="1160656" y="1389504"/>
            <a:ext cx="1791864" cy="417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34F4C39-A993-A476-E005-EB469CAFFA36}"/>
              </a:ext>
            </a:extLst>
          </p:cNvPr>
          <p:cNvSpPr/>
          <p:nvPr/>
        </p:nvSpPr>
        <p:spPr>
          <a:xfrm>
            <a:off x="7043445" y="1389503"/>
            <a:ext cx="1791864" cy="417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0A82B8A-92EA-DD7F-9BA2-92D427353DC3}"/>
              </a:ext>
            </a:extLst>
          </p:cNvPr>
          <p:cNvSpPr txBox="1"/>
          <p:nvPr/>
        </p:nvSpPr>
        <p:spPr>
          <a:xfrm>
            <a:off x="1495160" y="5215565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（</a:t>
            </a:r>
            <a:r>
              <a:rPr kumimoji="1" lang="en-US" altLang="zh-CN" sz="1200" dirty="0"/>
              <a:t>a</a:t>
            </a:r>
            <a:r>
              <a:rPr kumimoji="1" lang="zh-CN" altLang="en-US" sz="1200" dirty="0"/>
              <a:t>）场景</a:t>
            </a:r>
            <a:r>
              <a:rPr kumimoji="1" lang="en-US" altLang="zh-CN" sz="1200" dirty="0"/>
              <a:t>A</a:t>
            </a:r>
            <a:endParaRPr kumimoji="1"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3019404-CFFA-C3F7-E125-E7999CA9D91C}"/>
              </a:ext>
            </a:extLst>
          </p:cNvPr>
          <p:cNvSpPr txBox="1"/>
          <p:nvPr/>
        </p:nvSpPr>
        <p:spPr>
          <a:xfrm>
            <a:off x="4328604" y="5215565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（</a:t>
            </a:r>
            <a:r>
              <a:rPr kumimoji="1" lang="en-US" altLang="zh-CN" sz="1200" dirty="0"/>
              <a:t>b</a:t>
            </a:r>
            <a:r>
              <a:rPr kumimoji="1" lang="zh-CN" altLang="en-US" sz="1200" dirty="0"/>
              <a:t>）场景</a:t>
            </a:r>
            <a:r>
              <a:rPr kumimoji="1" lang="en-US" altLang="zh-CN" sz="1200" dirty="0"/>
              <a:t>B</a:t>
            </a:r>
            <a:endParaRPr kumimoji="1"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E9C07C-1C4F-AEF2-2B81-88DE1A08A8A3}"/>
              </a:ext>
            </a:extLst>
          </p:cNvPr>
          <p:cNvSpPr txBox="1"/>
          <p:nvPr/>
        </p:nvSpPr>
        <p:spPr>
          <a:xfrm>
            <a:off x="7257691" y="5215565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（</a:t>
            </a:r>
            <a:r>
              <a:rPr kumimoji="1" lang="en-US" altLang="zh-CN" sz="1200" dirty="0"/>
              <a:t>c</a:t>
            </a:r>
            <a:r>
              <a:rPr kumimoji="1" lang="zh-CN" altLang="en-US" sz="1200" dirty="0"/>
              <a:t>）场景</a:t>
            </a:r>
            <a:r>
              <a:rPr kumimoji="1" lang="en-US" altLang="zh-CN" sz="1200" dirty="0"/>
              <a:t>C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759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悦 于</dc:creator>
  <cp:lastModifiedBy>悦 于</cp:lastModifiedBy>
  <cp:revision>1</cp:revision>
  <dcterms:created xsi:type="dcterms:W3CDTF">2025-04-16T13:16:41Z</dcterms:created>
  <dcterms:modified xsi:type="dcterms:W3CDTF">2025-04-16T14:01:08Z</dcterms:modified>
</cp:coreProperties>
</file>