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9579" y="986245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Securing a Small Business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9579" y="3249027"/>
            <a:ext cx="8915399" cy="2563196"/>
          </a:xfrm>
        </p:spPr>
        <p:txBody>
          <a:bodyPr>
            <a:normAutofit/>
          </a:bodyPr>
          <a:lstStyle/>
          <a:p>
            <a:r>
              <a:rPr lang="en-US" dirty="0" smtClean="0"/>
              <a:t>Team Members</a:t>
            </a:r>
          </a:p>
          <a:p>
            <a:r>
              <a:rPr lang="en-US" dirty="0" smtClean="0"/>
              <a:t>Ahmed </a:t>
            </a:r>
            <a:r>
              <a:rPr lang="en-US" dirty="0" err="1" smtClean="0"/>
              <a:t>Shaban</a:t>
            </a:r>
            <a:r>
              <a:rPr lang="en-US" dirty="0" smtClean="0"/>
              <a:t> Abo-</a:t>
            </a:r>
            <a:r>
              <a:rPr lang="en-US" dirty="0" err="1" smtClean="0"/>
              <a:t>Elfaddle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Malak</a:t>
            </a:r>
            <a:r>
              <a:rPr lang="en-US" dirty="0"/>
              <a:t> </a:t>
            </a:r>
            <a:r>
              <a:rPr lang="en-US" dirty="0" err="1"/>
              <a:t>Emad</a:t>
            </a:r>
            <a:r>
              <a:rPr lang="en-US" dirty="0"/>
              <a:t> </a:t>
            </a:r>
            <a:r>
              <a:rPr lang="en-US" dirty="0" smtClean="0"/>
              <a:t>Mohamed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Ahmed Ashraf Mokhtar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Hassan </a:t>
            </a:r>
            <a:r>
              <a:rPr lang="en-US" dirty="0" err="1" smtClean="0"/>
              <a:t>Hesham</a:t>
            </a:r>
            <a:r>
              <a:rPr lang="en-US" dirty="0" smtClean="0"/>
              <a:t> </a:t>
            </a:r>
            <a:r>
              <a:rPr lang="en-US" dirty="0" err="1" smtClean="0"/>
              <a:t>Eldein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Hana Ashraf </a:t>
            </a:r>
            <a:r>
              <a:rPr lang="en-US" dirty="0" err="1" smtClean="0"/>
              <a:t>Yahya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Yoliana</a:t>
            </a:r>
            <a:r>
              <a:rPr lang="en-US" dirty="0" smtClean="0"/>
              <a:t> Adel Isaac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6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160" y="663299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Security Measures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12361" y="2247783"/>
            <a:ext cx="1012328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ACL Rules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 extended ACL was used to permit DHCP IP assignment from the router while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blocking external network access to the internal network, except for the business’s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Segmentation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network was segmented to allow communication within the same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related departments, with cross-department communication managed through Layer 3 routing.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VPN Setup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VPN access is restricted to IT employees, allowing secure remote troubleshooting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routers and switches. </a:t>
            </a:r>
          </a:p>
        </p:txBody>
      </p:sp>
    </p:spTree>
    <p:extLst>
      <p:ext uri="{BB962C8B-B14F-4D97-AF65-F5344CB8AC3E}">
        <p14:creationId xmlns:p14="http://schemas.microsoft.com/office/powerpoint/2010/main" val="317118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285" y="754739"/>
            <a:ext cx="8911687" cy="1280890"/>
          </a:xfrm>
        </p:spPr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44285" y="2597148"/>
            <a:ext cx="9369873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of the Design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the main features: network segmentation, security measures, remote access,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IP addressing.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Success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design ensures secure access, data protection, and easy scalability for the business.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77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Make a Great “Any Questions” Final PowerPoint Slide (PPT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54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048" y="664451"/>
            <a:ext cx="8911687" cy="128089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42048" y="2343233"/>
            <a:ext cx="928016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Scenario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small business with 30 employees needs a secure network that supports workstations,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servers, printers, and Wi-Fi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business requires secure access to sensitive data, remote access for employees,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protection from cyber threats.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Goals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secure network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network segmentation.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secure access and prevent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99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231" y="624110"/>
            <a:ext cx="8911687" cy="1280890"/>
          </a:xfrm>
        </p:spPr>
        <p:txBody>
          <a:bodyPr/>
          <a:lstStyle/>
          <a:p>
            <a:r>
              <a:rPr lang="en-US" dirty="0"/>
              <a:t>Network Design Overview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80231" y="2237779"/>
            <a:ext cx="972901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Strategy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network is divided into two primary zones: Administrative and Business,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Servers, Guests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devices include routers, switches, workstations, printers, and wireless access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Wireless Network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Wi-Fi access for employees and a secure guest network.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16" y="4180114"/>
            <a:ext cx="2683227" cy="203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8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845" y="611048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dirty="0"/>
              <a:t>Administrative Zone: For executives, finance, and HR departments.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620" y="1624148"/>
            <a:ext cx="5845505" cy="467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6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662" y="663299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dirty="0"/>
              <a:t>Business Zone: For customer service, marketing, and operations.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725" y="1944189"/>
            <a:ext cx="4517047" cy="43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6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222" y="571859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dirty="0"/>
              <a:t>Servers Zone: Isolated from the guest and employee zones to protect sensitive data.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4355" y="1852749"/>
            <a:ext cx="3698250" cy="40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3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97" y="689424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dirty="0"/>
              <a:t>Guests Zone: Provides internet access to guest devices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206" y="1970314"/>
            <a:ext cx="5220614" cy="30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2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971" y="702487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dirty="0"/>
              <a:t>Core Network Infrastructure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78971" y="2187196"/>
            <a:ext cx="94740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Connected to the external cloud (Internet).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Routes traffic between internal zones and the outside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Switch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Acts as the network backbone, interconnecting all zones.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 to Servers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Dedicated links to the central server hosting services like email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file storage. </a:t>
            </a:r>
          </a:p>
        </p:txBody>
      </p:sp>
    </p:spTree>
    <p:extLst>
      <p:ext uri="{BB962C8B-B14F-4D97-AF65-F5344CB8AC3E}">
        <p14:creationId xmlns:p14="http://schemas.microsoft.com/office/powerpoint/2010/main" val="108479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782" y="637173"/>
            <a:ext cx="8911687" cy="1280890"/>
          </a:xfrm>
        </p:spPr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39782" y="1502566"/>
            <a:ext cx="872867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Subnetting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zone will have its own subnet to ensure organized addressing and separation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network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Administrative subnet: 192.168.20.0/24.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subnet: 192.168.30.0/24,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192.168.40.0/24, 192.168.50.0/24.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Server subnet: 192.168.60.0/24.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Guest subnet: 192.168.100.0/24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traffic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 through segmentation.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065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</TotalTime>
  <Words>417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Securing a Small Business Network</vt:lpstr>
      <vt:lpstr>Introduction</vt:lpstr>
      <vt:lpstr>Network Design Overview</vt:lpstr>
      <vt:lpstr>Administrative Zone: For executives, finance, and HR departments.</vt:lpstr>
      <vt:lpstr>Business Zone: For customer service, marketing, and operations.</vt:lpstr>
      <vt:lpstr>Servers Zone: Isolated from the guest and employee zones to protect sensitive data.</vt:lpstr>
      <vt:lpstr>Guests Zone: Provides internet access to guest devices</vt:lpstr>
      <vt:lpstr>Core Network Infrastructure</vt:lpstr>
      <vt:lpstr>IP Addressing</vt:lpstr>
      <vt:lpstr>Security Measures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a Small Business Network</dc:title>
  <dc:creator>Hana Ashraf</dc:creator>
  <cp:lastModifiedBy>Ashraf</cp:lastModifiedBy>
  <cp:revision>10</cp:revision>
  <dcterms:created xsi:type="dcterms:W3CDTF">2024-10-24T00:54:42Z</dcterms:created>
  <dcterms:modified xsi:type="dcterms:W3CDTF">2024-10-24T03:01:31Z</dcterms:modified>
</cp:coreProperties>
</file>