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63" r:id="rId6"/>
    <p:sldId id="265" r:id="rId7"/>
    <p:sldId id="264" r:id="rId8"/>
    <p:sldId id="266" r:id="rId9"/>
    <p:sldId id="267" r:id="rId10"/>
    <p:sldId id="268" r:id="rId11"/>
    <p:sldId id="269" r:id="rId12"/>
    <p:sldId id="270" r:id="rId13"/>
    <p:sldId id="262" r:id="rId14"/>
    <p:sldId id="271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FA7A93-9AD1-4A34-B92C-5C2A2A0F0E97}" v="27" dt="2024-09-08T17:26:12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101" d="100"/>
          <a:sy n="101" d="100"/>
        </p:scale>
        <p:origin x="72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ena Vershinskaya" userId="554aec1abedeca87" providerId="LiveId" clId="{AEFA7A93-9AD1-4A34-B92C-5C2A2A0F0E97}"/>
    <pc:docChg chg="undo custSel addSld delSld modSld sldOrd">
      <pc:chgData name="Elena Vershinskaya" userId="554aec1abedeca87" providerId="LiveId" clId="{AEFA7A93-9AD1-4A34-B92C-5C2A2A0F0E97}" dt="2024-09-08T18:05:49.579" v="878" actId="1076"/>
      <pc:docMkLst>
        <pc:docMk/>
      </pc:docMkLst>
      <pc:sldChg chg="addSp delSp modSp mod">
        <pc:chgData name="Elena Vershinskaya" userId="554aec1abedeca87" providerId="LiveId" clId="{AEFA7A93-9AD1-4A34-B92C-5C2A2A0F0E97}" dt="2024-09-08T16:44:06.201" v="101" actId="13822"/>
        <pc:sldMkLst>
          <pc:docMk/>
          <pc:sldMk cId="958985577" sldId="257"/>
        </pc:sldMkLst>
        <pc:spChg chg="add mod">
          <ac:chgData name="Elena Vershinskaya" userId="554aec1abedeca87" providerId="LiveId" clId="{AEFA7A93-9AD1-4A34-B92C-5C2A2A0F0E97}" dt="2024-09-08T16:44:06.201" v="101" actId="13822"/>
          <ac:spMkLst>
            <pc:docMk/>
            <pc:sldMk cId="958985577" sldId="257"/>
            <ac:spMk id="18" creationId="{181D6C75-5EC8-54D1-30A8-5DBC0F54ABDF}"/>
          </ac:spMkLst>
        </pc:spChg>
        <pc:picChg chg="add del mod">
          <ac:chgData name="Elena Vershinskaya" userId="554aec1abedeca87" providerId="LiveId" clId="{AEFA7A93-9AD1-4A34-B92C-5C2A2A0F0E97}" dt="2024-09-08T16:35:43.696" v="3" actId="478"/>
          <ac:picMkLst>
            <pc:docMk/>
            <pc:sldMk cId="958985577" sldId="257"/>
            <ac:picMk id="7" creationId="{8705E6F4-2ACA-794C-B2A9-76A26F0BDB3A}"/>
          </ac:picMkLst>
        </pc:picChg>
        <pc:picChg chg="add del mod">
          <ac:chgData name="Elena Vershinskaya" userId="554aec1abedeca87" providerId="LiveId" clId="{AEFA7A93-9AD1-4A34-B92C-5C2A2A0F0E97}" dt="2024-09-08T16:40:56.396" v="8" actId="478"/>
          <ac:picMkLst>
            <pc:docMk/>
            <pc:sldMk cId="958985577" sldId="257"/>
            <ac:picMk id="8" creationId="{EA9E7A87-DB6D-6FBF-A867-12B7B7215674}"/>
          </ac:picMkLst>
        </pc:picChg>
        <pc:picChg chg="add del mod">
          <ac:chgData name="Elena Vershinskaya" userId="554aec1abedeca87" providerId="LiveId" clId="{AEFA7A93-9AD1-4A34-B92C-5C2A2A0F0E97}" dt="2024-09-08T16:42:11.185" v="22" actId="478"/>
          <ac:picMkLst>
            <pc:docMk/>
            <pc:sldMk cId="958985577" sldId="257"/>
            <ac:picMk id="9" creationId="{9A95437A-6B15-5560-51AB-76FA0C8167CE}"/>
          </ac:picMkLst>
        </pc:picChg>
        <pc:picChg chg="add del mod">
          <ac:chgData name="Elena Vershinskaya" userId="554aec1abedeca87" providerId="LiveId" clId="{AEFA7A93-9AD1-4A34-B92C-5C2A2A0F0E97}" dt="2024-09-08T16:41:44.244" v="20" actId="22"/>
          <ac:picMkLst>
            <pc:docMk/>
            <pc:sldMk cId="958985577" sldId="257"/>
            <ac:picMk id="11" creationId="{683E9088-6384-86D0-7981-243E40F73F98}"/>
          </ac:picMkLst>
        </pc:picChg>
        <pc:picChg chg="add mod">
          <ac:chgData name="Elena Vershinskaya" userId="554aec1abedeca87" providerId="LiveId" clId="{AEFA7A93-9AD1-4A34-B92C-5C2A2A0F0E97}" dt="2024-09-08T16:42:18.055" v="24" actId="1076"/>
          <ac:picMkLst>
            <pc:docMk/>
            <pc:sldMk cId="958985577" sldId="257"/>
            <ac:picMk id="13" creationId="{60880B9E-71F9-DDE5-A667-132B1552AF0C}"/>
          </ac:picMkLst>
        </pc:picChg>
        <pc:picChg chg="add mod">
          <ac:chgData name="Elena Vershinskaya" userId="554aec1abedeca87" providerId="LiveId" clId="{AEFA7A93-9AD1-4A34-B92C-5C2A2A0F0E97}" dt="2024-09-08T16:42:38.632" v="28" actId="1076"/>
          <ac:picMkLst>
            <pc:docMk/>
            <pc:sldMk cId="958985577" sldId="257"/>
            <ac:picMk id="14" creationId="{A5F317F7-BCB8-71B7-5AEA-64726FAC35E7}"/>
          </ac:picMkLst>
        </pc:picChg>
        <pc:picChg chg="add del mod">
          <ac:chgData name="Elena Vershinskaya" userId="554aec1abedeca87" providerId="LiveId" clId="{AEFA7A93-9AD1-4A34-B92C-5C2A2A0F0E97}" dt="2024-09-08T16:43:07.090" v="31" actId="21"/>
          <ac:picMkLst>
            <pc:docMk/>
            <pc:sldMk cId="958985577" sldId="257"/>
            <ac:picMk id="15" creationId="{B3723188-C356-AF9C-454B-F2253E9BBEFA}"/>
          </ac:picMkLst>
        </pc:picChg>
        <pc:picChg chg="add mod">
          <ac:chgData name="Elena Vershinskaya" userId="554aec1abedeca87" providerId="LiveId" clId="{AEFA7A93-9AD1-4A34-B92C-5C2A2A0F0E97}" dt="2024-09-08T16:43:54.117" v="99" actId="1038"/>
          <ac:picMkLst>
            <pc:docMk/>
            <pc:sldMk cId="958985577" sldId="257"/>
            <ac:picMk id="17" creationId="{F202E6C6-29F4-FE6D-0825-B487643283FC}"/>
          </ac:picMkLst>
        </pc:picChg>
      </pc:sldChg>
      <pc:sldChg chg="modSp mod">
        <pc:chgData name="Elena Vershinskaya" userId="554aec1abedeca87" providerId="LiveId" clId="{AEFA7A93-9AD1-4A34-B92C-5C2A2A0F0E97}" dt="2024-09-08T17:44:35.121" v="803" actId="27636"/>
        <pc:sldMkLst>
          <pc:docMk/>
          <pc:sldMk cId="3674709686" sldId="258"/>
        </pc:sldMkLst>
        <pc:spChg chg="mod">
          <ac:chgData name="Elena Vershinskaya" userId="554aec1abedeca87" providerId="LiveId" clId="{AEFA7A93-9AD1-4A34-B92C-5C2A2A0F0E97}" dt="2024-09-08T17:44:35.121" v="803" actId="27636"/>
          <ac:spMkLst>
            <pc:docMk/>
            <pc:sldMk cId="3674709686" sldId="258"/>
            <ac:spMk id="3" creationId="{CF6AEBFE-04E4-6169-8E98-AFCEE5CB859B}"/>
          </ac:spMkLst>
        </pc:spChg>
      </pc:sldChg>
      <pc:sldChg chg="addSp delSp modSp new del mod">
        <pc:chgData name="Elena Vershinskaya" userId="554aec1abedeca87" providerId="LiveId" clId="{AEFA7A93-9AD1-4A34-B92C-5C2A2A0F0E97}" dt="2024-09-08T17:26:50.515" v="773" actId="2696"/>
        <pc:sldMkLst>
          <pc:docMk/>
          <pc:sldMk cId="3891552878" sldId="261"/>
        </pc:sldMkLst>
        <pc:picChg chg="add del mod">
          <ac:chgData name="Elena Vershinskaya" userId="554aec1abedeca87" providerId="LiveId" clId="{AEFA7A93-9AD1-4A34-B92C-5C2A2A0F0E97}" dt="2024-09-08T17:09:02.955" v="365" actId="478"/>
          <ac:picMkLst>
            <pc:docMk/>
            <pc:sldMk cId="3891552878" sldId="261"/>
            <ac:picMk id="15" creationId="{B3723188-C356-AF9C-454B-F2253E9BBEFA}"/>
          </ac:picMkLst>
        </pc:picChg>
      </pc:sldChg>
      <pc:sldChg chg="addSp delSp modSp add mod ord">
        <pc:chgData name="Elena Vershinskaya" userId="554aec1abedeca87" providerId="LiveId" clId="{AEFA7A93-9AD1-4A34-B92C-5C2A2A0F0E97}" dt="2024-09-08T17:46:40.512" v="814" actId="478"/>
        <pc:sldMkLst>
          <pc:docMk/>
          <pc:sldMk cId="295876115" sldId="262"/>
        </pc:sldMkLst>
        <pc:spChg chg="mod">
          <ac:chgData name="Elena Vershinskaya" userId="554aec1abedeca87" providerId="LiveId" clId="{AEFA7A93-9AD1-4A34-B92C-5C2A2A0F0E97}" dt="2024-09-08T16:45:14.392" v="109"/>
          <ac:spMkLst>
            <pc:docMk/>
            <pc:sldMk cId="295876115" sldId="262"/>
            <ac:spMk id="2" creationId="{327EDFEE-C54B-7FFA-52B6-BE566CB7F202}"/>
          </ac:spMkLst>
        </pc:spChg>
        <pc:spChg chg="add del mod ord">
          <ac:chgData name="Elena Vershinskaya" userId="554aec1abedeca87" providerId="LiveId" clId="{AEFA7A93-9AD1-4A34-B92C-5C2A2A0F0E97}" dt="2024-09-08T17:06:07.151" v="361" actId="478"/>
          <ac:spMkLst>
            <pc:docMk/>
            <pc:sldMk cId="295876115" sldId="262"/>
            <ac:spMk id="4" creationId="{5B2178E6-43B7-E6C2-C241-7EF0ACBC4E45}"/>
          </ac:spMkLst>
        </pc:spChg>
        <pc:spChg chg="add mod ord">
          <ac:chgData name="Elena Vershinskaya" userId="554aec1abedeca87" providerId="LiveId" clId="{AEFA7A93-9AD1-4A34-B92C-5C2A2A0F0E97}" dt="2024-09-08T16:51:59.703" v="231" actId="164"/>
          <ac:spMkLst>
            <pc:docMk/>
            <pc:sldMk cId="295876115" sldId="262"/>
            <ac:spMk id="7" creationId="{7D9FF36F-45E6-692F-144C-55193420F924}"/>
          </ac:spMkLst>
        </pc:spChg>
        <pc:spChg chg="add mod ord">
          <ac:chgData name="Elena Vershinskaya" userId="554aec1abedeca87" providerId="LiveId" clId="{AEFA7A93-9AD1-4A34-B92C-5C2A2A0F0E97}" dt="2024-09-08T16:50:07.650" v="131" actId="164"/>
          <ac:spMkLst>
            <pc:docMk/>
            <pc:sldMk cId="295876115" sldId="262"/>
            <ac:spMk id="9" creationId="{A419680E-E324-BD9A-5BD1-56D07E41980D}"/>
          </ac:spMkLst>
        </pc:spChg>
        <pc:spChg chg="add mod">
          <ac:chgData name="Elena Vershinskaya" userId="554aec1abedeca87" providerId="LiveId" clId="{AEFA7A93-9AD1-4A34-B92C-5C2A2A0F0E97}" dt="2024-09-08T16:50:47.392" v="154" actId="164"/>
          <ac:spMkLst>
            <pc:docMk/>
            <pc:sldMk cId="295876115" sldId="262"/>
            <ac:spMk id="11" creationId="{02C6933F-46A8-6ED5-03A4-5E889E1047BB}"/>
          </ac:spMkLst>
        </pc:spChg>
        <pc:spChg chg="del">
          <ac:chgData name="Elena Vershinskaya" userId="554aec1abedeca87" providerId="LiveId" clId="{AEFA7A93-9AD1-4A34-B92C-5C2A2A0F0E97}" dt="2024-09-08T16:44:49.398" v="105" actId="478"/>
          <ac:spMkLst>
            <pc:docMk/>
            <pc:sldMk cId="295876115" sldId="262"/>
            <ac:spMk id="18" creationId="{181D6C75-5EC8-54D1-30A8-5DBC0F54ABDF}"/>
          </ac:spMkLst>
        </pc:spChg>
        <pc:grpChg chg="add del mod">
          <ac:chgData name="Elena Vershinskaya" userId="554aec1abedeca87" providerId="LiveId" clId="{AEFA7A93-9AD1-4A34-B92C-5C2A2A0F0E97}" dt="2024-09-08T17:06:07.151" v="361" actId="478"/>
          <ac:grpSpMkLst>
            <pc:docMk/>
            <pc:sldMk cId="295876115" sldId="262"/>
            <ac:grpSpMk id="10" creationId="{1060867B-22F6-3263-8182-6A0EFB04FF88}"/>
          </ac:grpSpMkLst>
        </pc:grpChg>
        <pc:grpChg chg="add mod">
          <ac:chgData name="Elena Vershinskaya" userId="554aec1abedeca87" providerId="LiveId" clId="{AEFA7A93-9AD1-4A34-B92C-5C2A2A0F0E97}" dt="2024-09-08T16:51:59.703" v="231" actId="164"/>
          <ac:grpSpMkLst>
            <pc:docMk/>
            <pc:sldMk cId="295876115" sldId="262"/>
            <ac:grpSpMk id="12" creationId="{6FEFE495-92DC-B678-B288-D34653354EB7}"/>
          </ac:grpSpMkLst>
        </pc:grpChg>
        <pc:grpChg chg="add del mod">
          <ac:chgData name="Elena Vershinskaya" userId="554aec1abedeca87" providerId="LiveId" clId="{AEFA7A93-9AD1-4A34-B92C-5C2A2A0F0E97}" dt="2024-09-08T17:06:07.151" v="361" actId="478"/>
          <ac:grpSpMkLst>
            <pc:docMk/>
            <pc:sldMk cId="295876115" sldId="262"/>
            <ac:grpSpMk id="15" creationId="{204D03EE-71B0-AAF9-58E7-9050205CCB41}"/>
          </ac:grpSpMkLst>
        </pc:grpChg>
        <pc:picChg chg="add mod ord">
          <ac:chgData name="Elena Vershinskaya" userId="554aec1abedeca87" providerId="LiveId" clId="{AEFA7A93-9AD1-4A34-B92C-5C2A2A0F0E97}" dt="2024-09-08T16:50:07.650" v="131" actId="164"/>
          <ac:picMkLst>
            <pc:docMk/>
            <pc:sldMk cId="295876115" sldId="262"/>
            <ac:picMk id="5" creationId="{B2CD6F2E-D92D-AFE3-C57F-BBC737879A94}"/>
          </ac:picMkLst>
        </pc:picChg>
        <pc:picChg chg="add mod">
          <ac:chgData name="Elena Vershinskaya" userId="554aec1abedeca87" providerId="LiveId" clId="{AEFA7A93-9AD1-4A34-B92C-5C2A2A0F0E97}" dt="2024-09-08T16:50:47.392" v="154" actId="164"/>
          <ac:picMkLst>
            <pc:docMk/>
            <pc:sldMk cId="295876115" sldId="262"/>
            <ac:picMk id="8" creationId="{7A7793C2-7370-EF0D-4912-5BE2F1B9683C}"/>
          </ac:picMkLst>
        </pc:picChg>
        <pc:picChg chg="del">
          <ac:chgData name="Elena Vershinskaya" userId="554aec1abedeca87" providerId="LiveId" clId="{AEFA7A93-9AD1-4A34-B92C-5C2A2A0F0E97}" dt="2024-09-08T16:44:50.875" v="106" actId="478"/>
          <ac:picMkLst>
            <pc:docMk/>
            <pc:sldMk cId="295876115" sldId="262"/>
            <ac:picMk id="13" creationId="{60880B9E-71F9-DDE5-A667-132B1552AF0C}"/>
          </ac:picMkLst>
        </pc:picChg>
        <pc:picChg chg="del">
          <ac:chgData name="Elena Vershinskaya" userId="554aec1abedeca87" providerId="LiveId" clId="{AEFA7A93-9AD1-4A34-B92C-5C2A2A0F0E97}" dt="2024-09-08T16:44:49.398" v="105" actId="478"/>
          <ac:picMkLst>
            <pc:docMk/>
            <pc:sldMk cId="295876115" sldId="262"/>
            <ac:picMk id="14" creationId="{A5F317F7-BCB8-71B7-5AEA-64726FAC35E7}"/>
          </ac:picMkLst>
        </pc:picChg>
        <pc:picChg chg="del">
          <ac:chgData name="Elena Vershinskaya" userId="554aec1abedeca87" providerId="LiveId" clId="{AEFA7A93-9AD1-4A34-B92C-5C2A2A0F0E97}" dt="2024-09-08T16:44:49.398" v="105" actId="478"/>
          <ac:picMkLst>
            <pc:docMk/>
            <pc:sldMk cId="295876115" sldId="262"/>
            <ac:picMk id="17" creationId="{F202E6C6-29F4-FE6D-0825-B487643283FC}"/>
          </ac:picMkLst>
        </pc:picChg>
        <pc:picChg chg="add del mod">
          <ac:chgData name="Elena Vershinskaya" userId="554aec1abedeca87" providerId="LiveId" clId="{AEFA7A93-9AD1-4A34-B92C-5C2A2A0F0E97}" dt="2024-09-08T17:46:40.512" v="814" actId="478"/>
          <ac:picMkLst>
            <pc:docMk/>
            <pc:sldMk cId="295876115" sldId="262"/>
            <ac:picMk id="19" creationId="{282F1C6C-661E-AF69-4FA2-5766FF1FDE5B}"/>
          </ac:picMkLst>
        </pc:picChg>
        <pc:picChg chg="add mod ord">
          <ac:chgData name="Elena Vershinskaya" userId="554aec1abedeca87" providerId="LiveId" clId="{AEFA7A93-9AD1-4A34-B92C-5C2A2A0F0E97}" dt="2024-09-08T17:46:39.114" v="813" actId="167"/>
          <ac:picMkLst>
            <pc:docMk/>
            <pc:sldMk cId="295876115" sldId="262"/>
            <ac:picMk id="21" creationId="{597C575F-B608-1FD1-559C-2072F2E6F7EF}"/>
          </ac:picMkLst>
        </pc:picChg>
      </pc:sldChg>
      <pc:sldChg chg="add del">
        <pc:chgData name="Elena Vershinskaya" userId="554aec1abedeca87" providerId="LiveId" clId="{AEFA7A93-9AD1-4A34-B92C-5C2A2A0F0E97}" dt="2024-09-08T16:44:41.954" v="103"/>
        <pc:sldMkLst>
          <pc:docMk/>
          <pc:sldMk cId="1030761273" sldId="262"/>
        </pc:sldMkLst>
      </pc:sldChg>
      <pc:sldChg chg="addSp delSp modSp add mod">
        <pc:chgData name="Elena Vershinskaya" userId="554aec1abedeca87" providerId="LiveId" clId="{AEFA7A93-9AD1-4A34-B92C-5C2A2A0F0E97}" dt="2024-09-08T17:05:29.981" v="360" actId="1035"/>
        <pc:sldMkLst>
          <pc:docMk/>
          <pc:sldMk cId="877569057" sldId="263"/>
        </pc:sldMkLst>
        <pc:spChg chg="mod">
          <ac:chgData name="Elena Vershinskaya" userId="554aec1abedeca87" providerId="LiveId" clId="{AEFA7A93-9AD1-4A34-B92C-5C2A2A0F0E97}" dt="2024-09-08T17:02:42.511" v="282" actId="14100"/>
          <ac:spMkLst>
            <pc:docMk/>
            <pc:sldMk cId="877569057" sldId="263"/>
            <ac:spMk id="2" creationId="{327EDFEE-C54B-7FFA-52B6-BE566CB7F202}"/>
          </ac:spMkLst>
        </pc:spChg>
        <pc:spChg chg="del mod">
          <ac:chgData name="Elena Vershinskaya" userId="554aec1abedeca87" providerId="LiveId" clId="{AEFA7A93-9AD1-4A34-B92C-5C2A2A0F0E97}" dt="2024-09-08T17:01:20.066" v="277"/>
          <ac:spMkLst>
            <pc:docMk/>
            <pc:sldMk cId="877569057" sldId="263"/>
            <ac:spMk id="4" creationId="{5B2178E6-43B7-E6C2-C241-7EF0ACBC4E45}"/>
          </ac:spMkLst>
        </pc:spChg>
        <pc:spChg chg="add mod">
          <ac:chgData name="Elena Vershinskaya" userId="554aec1abedeca87" providerId="LiveId" clId="{AEFA7A93-9AD1-4A34-B92C-5C2A2A0F0E97}" dt="2024-09-08T17:03:22.787" v="286" actId="255"/>
          <ac:spMkLst>
            <pc:docMk/>
            <pc:sldMk cId="877569057" sldId="263"/>
            <ac:spMk id="13" creationId="{DA69275B-8D29-C9F9-9C85-EE545AA8C828}"/>
          </ac:spMkLst>
        </pc:spChg>
        <pc:spChg chg="add mod">
          <ac:chgData name="Elena Vershinskaya" userId="554aec1abedeca87" providerId="LiveId" clId="{AEFA7A93-9AD1-4A34-B92C-5C2A2A0F0E97}" dt="2024-09-08T17:04:58.271" v="335" actId="1038"/>
          <ac:spMkLst>
            <pc:docMk/>
            <pc:sldMk cId="877569057" sldId="263"/>
            <ac:spMk id="17" creationId="{BA2C73D2-4839-A97B-5219-D412ACC12E5A}"/>
          </ac:spMkLst>
        </pc:spChg>
        <pc:grpChg chg="del">
          <ac:chgData name="Elena Vershinskaya" userId="554aec1abedeca87" providerId="LiveId" clId="{AEFA7A93-9AD1-4A34-B92C-5C2A2A0F0E97}" dt="2024-09-08T17:01:14.159" v="273" actId="478"/>
          <ac:grpSpMkLst>
            <pc:docMk/>
            <pc:sldMk cId="877569057" sldId="263"/>
            <ac:grpSpMk id="10" creationId="{1060867B-22F6-3263-8182-6A0EFB04FF88}"/>
          </ac:grpSpMkLst>
        </pc:grpChg>
        <pc:grpChg chg="del">
          <ac:chgData name="Elena Vershinskaya" userId="554aec1abedeca87" providerId="LiveId" clId="{AEFA7A93-9AD1-4A34-B92C-5C2A2A0F0E97}" dt="2024-09-08T17:01:11.619" v="272" actId="478"/>
          <ac:grpSpMkLst>
            <pc:docMk/>
            <pc:sldMk cId="877569057" sldId="263"/>
            <ac:grpSpMk id="15" creationId="{204D03EE-71B0-AAF9-58E7-9050205CCB41}"/>
          </ac:grpSpMkLst>
        </pc:grpChg>
        <pc:picChg chg="add mod">
          <ac:chgData name="Elena Vershinskaya" userId="554aec1abedeca87" providerId="LiveId" clId="{AEFA7A93-9AD1-4A34-B92C-5C2A2A0F0E97}" dt="2024-09-08T17:01:35.046" v="280" actId="1076"/>
          <ac:picMkLst>
            <pc:docMk/>
            <pc:sldMk cId="877569057" sldId="263"/>
            <ac:picMk id="3" creationId="{1B5A4555-BBCC-AD07-E4E2-4FD4026F3224}"/>
          </ac:picMkLst>
        </pc:picChg>
        <pc:picChg chg="add mod">
          <ac:chgData name="Elena Vershinskaya" userId="554aec1abedeca87" providerId="LiveId" clId="{AEFA7A93-9AD1-4A34-B92C-5C2A2A0F0E97}" dt="2024-09-08T17:03:50.911" v="308" actId="1035"/>
          <ac:picMkLst>
            <pc:docMk/>
            <pc:sldMk cId="877569057" sldId="263"/>
            <ac:picMk id="14" creationId="{CB0D6354-D2E2-19F7-6487-3D9B6464D675}"/>
          </ac:picMkLst>
        </pc:picChg>
        <pc:picChg chg="add mod">
          <ac:chgData name="Elena Vershinskaya" userId="554aec1abedeca87" providerId="LiveId" clId="{AEFA7A93-9AD1-4A34-B92C-5C2A2A0F0E97}" dt="2024-09-08T17:05:29.981" v="360" actId="1035"/>
          <ac:picMkLst>
            <pc:docMk/>
            <pc:sldMk cId="877569057" sldId="263"/>
            <ac:picMk id="18" creationId="{4EAE898F-E807-613A-72F5-D74C08E4FDD1}"/>
          </ac:picMkLst>
        </pc:picChg>
      </pc:sldChg>
      <pc:sldChg chg="addSp delSp modSp add mod ord">
        <pc:chgData name="Elena Vershinskaya" userId="554aec1abedeca87" providerId="LiveId" clId="{AEFA7A93-9AD1-4A34-B92C-5C2A2A0F0E97}" dt="2024-09-08T17:25:47.597" v="762" actId="1035"/>
        <pc:sldMkLst>
          <pc:docMk/>
          <pc:sldMk cId="2110304339" sldId="264"/>
        </pc:sldMkLst>
        <pc:spChg chg="mod">
          <ac:chgData name="Elena Vershinskaya" userId="554aec1abedeca87" providerId="LiveId" clId="{AEFA7A93-9AD1-4A34-B92C-5C2A2A0F0E97}" dt="2024-09-08T17:20:06.154" v="649" actId="20577"/>
          <ac:spMkLst>
            <pc:docMk/>
            <pc:sldMk cId="2110304339" sldId="264"/>
            <ac:spMk id="2" creationId="{327EDFEE-C54B-7FFA-52B6-BE566CB7F202}"/>
          </ac:spMkLst>
        </pc:spChg>
        <pc:spChg chg="add mod">
          <ac:chgData name="Elena Vershinskaya" userId="554aec1abedeca87" providerId="LiveId" clId="{AEFA7A93-9AD1-4A34-B92C-5C2A2A0F0E97}" dt="2024-09-08T17:22:05.269" v="656" actId="164"/>
          <ac:spMkLst>
            <pc:docMk/>
            <pc:sldMk cId="2110304339" sldId="264"/>
            <ac:spMk id="4" creationId="{3DDC3554-FF1F-6377-F219-DCE4E1136721}"/>
          </ac:spMkLst>
        </pc:spChg>
        <pc:grpChg chg="add mod ord">
          <ac:chgData name="Elena Vershinskaya" userId="554aec1abedeca87" providerId="LiveId" clId="{AEFA7A93-9AD1-4A34-B92C-5C2A2A0F0E97}" dt="2024-09-08T17:25:47.597" v="762" actId="1035"/>
          <ac:grpSpMkLst>
            <pc:docMk/>
            <pc:sldMk cId="2110304339" sldId="264"/>
            <ac:grpSpMk id="5" creationId="{89AAE37F-9700-665B-1153-4A20C9DC8541}"/>
          </ac:grpSpMkLst>
        </pc:grpChg>
        <pc:picChg chg="add mod">
          <ac:chgData name="Elena Vershinskaya" userId="554aec1abedeca87" providerId="LiveId" clId="{AEFA7A93-9AD1-4A34-B92C-5C2A2A0F0E97}" dt="2024-09-08T17:22:05.269" v="656" actId="164"/>
          <ac:picMkLst>
            <pc:docMk/>
            <pc:sldMk cId="2110304339" sldId="264"/>
            <ac:picMk id="3" creationId="{31E6139A-8700-586B-6E34-DF0132D2FE78}"/>
          </ac:picMkLst>
        </pc:picChg>
        <pc:picChg chg="del">
          <ac:chgData name="Elena Vershinskaya" userId="554aec1abedeca87" providerId="LiveId" clId="{AEFA7A93-9AD1-4A34-B92C-5C2A2A0F0E97}" dt="2024-09-08T17:14:14.624" v="370" actId="478"/>
          <ac:picMkLst>
            <pc:docMk/>
            <pc:sldMk cId="2110304339" sldId="264"/>
            <ac:picMk id="19" creationId="{282F1C6C-661E-AF69-4FA2-5766FF1FDE5B}"/>
          </ac:picMkLst>
        </pc:picChg>
      </pc:sldChg>
      <pc:sldChg chg="addSp delSp modSp add mod">
        <pc:chgData name="Elena Vershinskaya" userId="554aec1abedeca87" providerId="LiveId" clId="{AEFA7A93-9AD1-4A34-B92C-5C2A2A0F0E97}" dt="2024-09-08T17:19:30.745" v="646" actId="1076"/>
        <pc:sldMkLst>
          <pc:docMk/>
          <pc:sldMk cId="1220699183" sldId="265"/>
        </pc:sldMkLst>
        <pc:spChg chg="add mod">
          <ac:chgData name="Elena Vershinskaya" userId="554aec1abedeca87" providerId="LiveId" clId="{AEFA7A93-9AD1-4A34-B92C-5C2A2A0F0E97}" dt="2024-09-08T17:14:47.005" v="374" actId="255"/>
          <ac:spMkLst>
            <pc:docMk/>
            <pc:sldMk cId="1220699183" sldId="265"/>
            <ac:spMk id="5" creationId="{B917C1AB-F7BB-0263-2378-007EDE504B68}"/>
          </ac:spMkLst>
        </pc:spChg>
        <pc:spChg chg="mod">
          <ac:chgData name="Elena Vershinskaya" userId="554aec1abedeca87" providerId="LiveId" clId="{AEFA7A93-9AD1-4A34-B92C-5C2A2A0F0E97}" dt="2024-09-08T17:18:00.397" v="477" actId="1038"/>
          <ac:spMkLst>
            <pc:docMk/>
            <pc:sldMk cId="1220699183" sldId="265"/>
            <ac:spMk id="13" creationId="{DA69275B-8D29-C9F9-9C85-EE545AA8C828}"/>
          </ac:spMkLst>
        </pc:spChg>
        <pc:spChg chg="mod">
          <ac:chgData name="Elena Vershinskaya" userId="554aec1abedeca87" providerId="LiveId" clId="{AEFA7A93-9AD1-4A34-B92C-5C2A2A0F0E97}" dt="2024-09-08T17:19:03.169" v="638" actId="1038"/>
          <ac:spMkLst>
            <pc:docMk/>
            <pc:sldMk cId="1220699183" sldId="265"/>
            <ac:spMk id="17" creationId="{BA2C73D2-4839-A97B-5219-D412ACC12E5A}"/>
          </ac:spMkLst>
        </pc:spChg>
        <pc:picChg chg="del">
          <ac:chgData name="Elena Vershinskaya" userId="554aec1abedeca87" providerId="LiveId" clId="{AEFA7A93-9AD1-4A34-B92C-5C2A2A0F0E97}" dt="2024-09-08T17:14:38.509" v="371" actId="478"/>
          <ac:picMkLst>
            <pc:docMk/>
            <pc:sldMk cId="1220699183" sldId="265"/>
            <ac:picMk id="3" creationId="{1B5A4555-BBCC-AD07-E4E2-4FD4026F3224}"/>
          </ac:picMkLst>
        </pc:picChg>
        <pc:picChg chg="add mod">
          <ac:chgData name="Elena Vershinskaya" userId="554aec1abedeca87" providerId="LiveId" clId="{AEFA7A93-9AD1-4A34-B92C-5C2A2A0F0E97}" dt="2024-09-08T17:15:03.549" v="379" actId="1036"/>
          <ac:picMkLst>
            <pc:docMk/>
            <pc:sldMk cId="1220699183" sldId="265"/>
            <ac:picMk id="6" creationId="{63B07F10-4DD4-9EC9-5B3D-C165524A00B3}"/>
          </ac:picMkLst>
        </pc:picChg>
        <pc:picChg chg="add mod">
          <ac:chgData name="Elena Vershinskaya" userId="554aec1abedeca87" providerId="LiveId" clId="{AEFA7A93-9AD1-4A34-B92C-5C2A2A0F0E97}" dt="2024-09-08T17:18:05.661" v="478" actId="14100"/>
          <ac:picMkLst>
            <pc:docMk/>
            <pc:sldMk cId="1220699183" sldId="265"/>
            <ac:picMk id="7" creationId="{5D8188BD-DE5A-4A56-2D47-AFCC8E9DB273}"/>
          </ac:picMkLst>
        </pc:picChg>
        <pc:picChg chg="add mod">
          <ac:chgData name="Elena Vershinskaya" userId="554aec1abedeca87" providerId="LiveId" clId="{AEFA7A93-9AD1-4A34-B92C-5C2A2A0F0E97}" dt="2024-09-08T17:16:35.948" v="389"/>
          <ac:picMkLst>
            <pc:docMk/>
            <pc:sldMk cId="1220699183" sldId="265"/>
            <ac:picMk id="8" creationId="{91C97C37-3C55-2A26-6082-A7C9F2C40754}"/>
          </ac:picMkLst>
        </pc:picChg>
        <pc:picChg chg="add mod">
          <ac:chgData name="Elena Vershinskaya" userId="554aec1abedeca87" providerId="LiveId" clId="{AEFA7A93-9AD1-4A34-B92C-5C2A2A0F0E97}" dt="2024-09-08T17:19:30.745" v="646" actId="1076"/>
          <ac:picMkLst>
            <pc:docMk/>
            <pc:sldMk cId="1220699183" sldId="265"/>
            <ac:picMk id="9" creationId="{DFD0B79C-F887-9860-0280-BB89F8D0B866}"/>
          </ac:picMkLst>
        </pc:picChg>
        <pc:picChg chg="del">
          <ac:chgData name="Elena Vershinskaya" userId="554aec1abedeca87" providerId="LiveId" clId="{AEFA7A93-9AD1-4A34-B92C-5C2A2A0F0E97}" dt="2024-09-08T17:15:28.740" v="383" actId="478"/>
          <ac:picMkLst>
            <pc:docMk/>
            <pc:sldMk cId="1220699183" sldId="265"/>
            <ac:picMk id="14" creationId="{CB0D6354-D2E2-19F7-6487-3D9B6464D675}"/>
          </ac:picMkLst>
        </pc:picChg>
        <pc:picChg chg="del">
          <ac:chgData name="Elena Vershinskaya" userId="554aec1abedeca87" providerId="LiveId" clId="{AEFA7A93-9AD1-4A34-B92C-5C2A2A0F0E97}" dt="2024-09-08T17:15:47.869" v="386" actId="478"/>
          <ac:picMkLst>
            <pc:docMk/>
            <pc:sldMk cId="1220699183" sldId="265"/>
            <ac:picMk id="18" creationId="{4EAE898F-E807-613A-72F5-D74C08E4FDD1}"/>
          </ac:picMkLst>
        </pc:picChg>
      </pc:sldChg>
      <pc:sldChg chg="addSp delSp modSp add mod">
        <pc:chgData name="Elena Vershinskaya" userId="554aec1abedeca87" providerId="LiveId" clId="{AEFA7A93-9AD1-4A34-B92C-5C2A2A0F0E97}" dt="2024-09-08T17:24:57.892" v="742" actId="1035"/>
        <pc:sldMkLst>
          <pc:docMk/>
          <pc:sldMk cId="1490251339" sldId="266"/>
        </pc:sldMkLst>
        <pc:spChg chg="add del mod topLvl">
          <ac:chgData name="Elena Vershinskaya" userId="554aec1abedeca87" providerId="LiveId" clId="{AEFA7A93-9AD1-4A34-B92C-5C2A2A0F0E97}" dt="2024-09-08T17:23:56.386" v="692" actId="478"/>
          <ac:spMkLst>
            <pc:docMk/>
            <pc:sldMk cId="1490251339" sldId="266"/>
            <ac:spMk id="4" creationId="{3DDC3554-FF1F-6377-F219-DCE4E1136721}"/>
          </ac:spMkLst>
        </pc:spChg>
        <pc:grpChg chg="add del">
          <ac:chgData name="Elena Vershinskaya" userId="554aec1abedeca87" providerId="LiveId" clId="{AEFA7A93-9AD1-4A34-B92C-5C2A2A0F0E97}" dt="2024-09-08T17:23:24.763" v="686" actId="165"/>
          <ac:grpSpMkLst>
            <pc:docMk/>
            <pc:sldMk cId="1490251339" sldId="266"/>
            <ac:grpSpMk id="5" creationId="{89AAE37F-9700-665B-1153-4A20C9DC8541}"/>
          </ac:grpSpMkLst>
        </pc:grpChg>
        <pc:picChg chg="add del mod topLvl">
          <ac:chgData name="Elena Vershinskaya" userId="554aec1abedeca87" providerId="LiveId" clId="{AEFA7A93-9AD1-4A34-B92C-5C2A2A0F0E97}" dt="2024-09-08T17:23:33.513" v="689" actId="478"/>
          <ac:picMkLst>
            <pc:docMk/>
            <pc:sldMk cId="1490251339" sldId="266"/>
            <ac:picMk id="3" creationId="{31E6139A-8700-586B-6E34-DF0132D2FE78}"/>
          </ac:picMkLst>
        </pc:picChg>
        <pc:picChg chg="add mod">
          <ac:chgData name="Elena Vershinskaya" userId="554aec1abedeca87" providerId="LiveId" clId="{AEFA7A93-9AD1-4A34-B92C-5C2A2A0F0E97}" dt="2024-09-08T17:24:57.892" v="742" actId="1035"/>
          <ac:picMkLst>
            <pc:docMk/>
            <pc:sldMk cId="1490251339" sldId="266"/>
            <ac:picMk id="6" creationId="{73951F6C-3085-D92B-A2D6-BB6355603609}"/>
          </ac:picMkLst>
        </pc:picChg>
      </pc:sldChg>
      <pc:sldChg chg="addSp delSp modSp add mod">
        <pc:chgData name="Elena Vershinskaya" userId="554aec1abedeca87" providerId="LiveId" clId="{AEFA7A93-9AD1-4A34-B92C-5C2A2A0F0E97}" dt="2024-09-08T17:25:32.655" v="755" actId="14100"/>
        <pc:sldMkLst>
          <pc:docMk/>
          <pc:sldMk cId="3149479781" sldId="267"/>
        </pc:sldMkLst>
        <pc:picChg chg="add mod">
          <ac:chgData name="Elena Vershinskaya" userId="554aec1abedeca87" providerId="LiveId" clId="{AEFA7A93-9AD1-4A34-B92C-5C2A2A0F0E97}" dt="2024-09-08T17:25:32.655" v="755" actId="14100"/>
          <ac:picMkLst>
            <pc:docMk/>
            <pc:sldMk cId="3149479781" sldId="267"/>
            <ac:picMk id="3" creationId="{13CA6A24-5A8C-767B-486D-3B954C2CDDB9}"/>
          </ac:picMkLst>
        </pc:picChg>
        <pc:picChg chg="del">
          <ac:chgData name="Elena Vershinskaya" userId="554aec1abedeca87" providerId="LiveId" clId="{AEFA7A93-9AD1-4A34-B92C-5C2A2A0F0E97}" dt="2024-09-08T17:25:21.402" v="744" actId="478"/>
          <ac:picMkLst>
            <pc:docMk/>
            <pc:sldMk cId="3149479781" sldId="267"/>
            <ac:picMk id="6" creationId="{73951F6C-3085-D92B-A2D6-BB6355603609}"/>
          </ac:picMkLst>
        </pc:picChg>
      </pc:sldChg>
      <pc:sldChg chg="addSp delSp modSp add mod">
        <pc:chgData name="Elena Vershinskaya" userId="554aec1abedeca87" providerId="LiveId" clId="{AEFA7A93-9AD1-4A34-B92C-5C2A2A0F0E97}" dt="2024-09-08T17:26:34.007" v="772" actId="1037"/>
        <pc:sldMkLst>
          <pc:docMk/>
          <pc:sldMk cId="2517050079" sldId="268"/>
        </pc:sldMkLst>
        <pc:picChg chg="del">
          <ac:chgData name="Elena Vershinskaya" userId="554aec1abedeca87" providerId="LiveId" clId="{AEFA7A93-9AD1-4A34-B92C-5C2A2A0F0E97}" dt="2024-09-08T17:26:00.654" v="764" actId="478"/>
          <ac:picMkLst>
            <pc:docMk/>
            <pc:sldMk cId="2517050079" sldId="268"/>
            <ac:picMk id="3" creationId="{13CA6A24-5A8C-767B-486D-3B954C2CDDB9}"/>
          </ac:picMkLst>
        </pc:picChg>
        <pc:picChg chg="add mod">
          <ac:chgData name="Elena Vershinskaya" userId="554aec1abedeca87" providerId="LiveId" clId="{AEFA7A93-9AD1-4A34-B92C-5C2A2A0F0E97}" dt="2024-09-08T17:26:34.007" v="772" actId="1037"/>
          <ac:picMkLst>
            <pc:docMk/>
            <pc:sldMk cId="2517050079" sldId="268"/>
            <ac:picMk id="4" creationId="{5988E63F-33C5-78DD-045F-51D53E837067}"/>
          </ac:picMkLst>
        </pc:picChg>
      </pc:sldChg>
      <pc:sldChg chg="addSp delSp modSp add mod">
        <pc:chgData name="Elena Vershinskaya" userId="554aec1abedeca87" providerId="LiveId" clId="{AEFA7A93-9AD1-4A34-B92C-5C2A2A0F0E97}" dt="2024-09-08T17:34:16.875" v="781" actId="20577"/>
        <pc:sldMkLst>
          <pc:docMk/>
          <pc:sldMk cId="446723105" sldId="269"/>
        </pc:sldMkLst>
        <pc:spChg chg="mod">
          <ac:chgData name="Elena Vershinskaya" userId="554aec1abedeca87" providerId="LiveId" clId="{AEFA7A93-9AD1-4A34-B92C-5C2A2A0F0E97}" dt="2024-09-08T17:34:16.875" v="781" actId="20577"/>
          <ac:spMkLst>
            <pc:docMk/>
            <pc:sldMk cId="446723105" sldId="269"/>
            <ac:spMk id="2" creationId="{327EDFEE-C54B-7FFA-52B6-BE566CB7F202}"/>
          </ac:spMkLst>
        </pc:spChg>
        <pc:picChg chg="del">
          <ac:chgData name="Elena Vershinskaya" userId="554aec1abedeca87" providerId="LiveId" clId="{AEFA7A93-9AD1-4A34-B92C-5C2A2A0F0E97}" dt="2024-09-08T17:32:36.660" v="775" actId="478"/>
          <ac:picMkLst>
            <pc:docMk/>
            <pc:sldMk cId="446723105" sldId="269"/>
            <ac:picMk id="4" creationId="{5988E63F-33C5-78DD-045F-51D53E837067}"/>
          </ac:picMkLst>
        </pc:picChg>
        <pc:picChg chg="add mod">
          <ac:chgData name="Elena Vershinskaya" userId="554aec1abedeca87" providerId="LiveId" clId="{AEFA7A93-9AD1-4A34-B92C-5C2A2A0F0E97}" dt="2024-09-08T17:32:43.800" v="777" actId="1076"/>
          <ac:picMkLst>
            <pc:docMk/>
            <pc:sldMk cId="446723105" sldId="269"/>
            <ac:picMk id="5" creationId="{FD112DBD-0414-9519-C5ED-D65DC258EE95}"/>
          </ac:picMkLst>
        </pc:picChg>
      </pc:sldChg>
      <pc:sldChg chg="addSp delSp modSp add mod">
        <pc:chgData name="Elena Vershinskaya" userId="554aec1abedeca87" providerId="LiveId" clId="{AEFA7A93-9AD1-4A34-B92C-5C2A2A0F0E97}" dt="2024-09-08T17:39:16.820" v="798" actId="1036"/>
        <pc:sldMkLst>
          <pc:docMk/>
          <pc:sldMk cId="3102624576" sldId="270"/>
        </pc:sldMkLst>
        <pc:picChg chg="add mod">
          <ac:chgData name="Elena Vershinskaya" userId="554aec1abedeca87" providerId="LiveId" clId="{AEFA7A93-9AD1-4A34-B92C-5C2A2A0F0E97}" dt="2024-09-08T17:39:16.820" v="798" actId="1036"/>
          <ac:picMkLst>
            <pc:docMk/>
            <pc:sldMk cId="3102624576" sldId="270"/>
            <ac:picMk id="4" creationId="{5320D0A9-54BF-6BF4-2109-989891469C8A}"/>
          </ac:picMkLst>
        </pc:picChg>
        <pc:picChg chg="del">
          <ac:chgData name="Elena Vershinskaya" userId="554aec1abedeca87" providerId="LiveId" clId="{AEFA7A93-9AD1-4A34-B92C-5C2A2A0F0E97}" dt="2024-09-08T17:39:02.451" v="783" actId="478"/>
          <ac:picMkLst>
            <pc:docMk/>
            <pc:sldMk cId="3102624576" sldId="270"/>
            <ac:picMk id="5" creationId="{FD112DBD-0414-9519-C5ED-D65DC258EE95}"/>
          </ac:picMkLst>
        </pc:picChg>
      </pc:sldChg>
      <pc:sldChg chg="addSp delSp modSp add mod">
        <pc:chgData name="Elena Vershinskaya" userId="554aec1abedeca87" providerId="LiveId" clId="{AEFA7A93-9AD1-4A34-B92C-5C2A2A0F0E97}" dt="2024-09-08T18:05:49.579" v="878" actId="1076"/>
        <pc:sldMkLst>
          <pc:docMk/>
          <pc:sldMk cId="1821417364" sldId="271"/>
        </pc:sldMkLst>
        <pc:spChg chg="mod">
          <ac:chgData name="Elena Vershinskaya" userId="554aec1abedeca87" providerId="LiveId" clId="{AEFA7A93-9AD1-4A34-B92C-5C2A2A0F0E97}" dt="2024-09-08T17:46:29.201" v="810" actId="27636"/>
          <ac:spMkLst>
            <pc:docMk/>
            <pc:sldMk cId="1821417364" sldId="271"/>
            <ac:spMk id="2" creationId="{327EDFEE-C54B-7FFA-52B6-BE566CB7F202}"/>
          </ac:spMkLst>
        </pc:spChg>
        <pc:spChg chg="add mod">
          <ac:chgData name="Elena Vershinskaya" userId="554aec1abedeca87" providerId="LiveId" clId="{AEFA7A93-9AD1-4A34-B92C-5C2A2A0F0E97}" dt="2024-09-08T18:02:15.209" v="819" actId="14100"/>
          <ac:spMkLst>
            <pc:docMk/>
            <pc:sldMk cId="1821417364" sldId="271"/>
            <ac:spMk id="6" creationId="{5EEC660A-68BA-5C40-8235-96FC8EAAAAE5}"/>
          </ac:spMkLst>
        </pc:spChg>
        <pc:spChg chg="add mod">
          <ac:chgData name="Elena Vershinskaya" userId="554aec1abedeca87" providerId="LiveId" clId="{AEFA7A93-9AD1-4A34-B92C-5C2A2A0F0E97}" dt="2024-09-08T18:03:49.726" v="857" actId="1038"/>
          <ac:spMkLst>
            <pc:docMk/>
            <pc:sldMk cId="1821417364" sldId="271"/>
            <ac:spMk id="10" creationId="{51D2E40F-83FF-843E-9439-97BA65ECCE2A}"/>
          </ac:spMkLst>
        </pc:spChg>
        <pc:spChg chg="add mod">
          <ac:chgData name="Elena Vershinskaya" userId="554aec1abedeca87" providerId="LiveId" clId="{AEFA7A93-9AD1-4A34-B92C-5C2A2A0F0E97}" dt="2024-09-08T18:04:18.009" v="864" actId="1035"/>
          <ac:spMkLst>
            <pc:docMk/>
            <pc:sldMk cId="1821417364" sldId="271"/>
            <ac:spMk id="14" creationId="{33E306EA-8C01-0256-A7E6-45F20877AD97}"/>
          </ac:spMkLst>
        </pc:spChg>
        <pc:spChg chg="add mod">
          <ac:chgData name="Elena Vershinskaya" userId="554aec1abedeca87" providerId="LiveId" clId="{AEFA7A93-9AD1-4A34-B92C-5C2A2A0F0E97}" dt="2024-09-08T18:05:08.900" v="873" actId="1038"/>
          <ac:spMkLst>
            <pc:docMk/>
            <pc:sldMk cId="1821417364" sldId="271"/>
            <ac:spMk id="18" creationId="{64629292-5267-182A-D1EF-FF50A46C4832}"/>
          </ac:spMkLst>
        </pc:spChg>
        <pc:spChg chg="add mod">
          <ac:chgData name="Elena Vershinskaya" userId="554aec1abedeca87" providerId="LiveId" clId="{AEFA7A93-9AD1-4A34-B92C-5C2A2A0F0E97}" dt="2024-09-08T18:05:49.579" v="878" actId="1076"/>
          <ac:spMkLst>
            <pc:docMk/>
            <pc:sldMk cId="1821417364" sldId="271"/>
            <ac:spMk id="24" creationId="{0B7AA9E4-F324-C67C-AFF7-6B235256F8A4}"/>
          </ac:spMkLst>
        </pc:spChg>
        <pc:picChg chg="add mod">
          <ac:chgData name="Elena Vershinskaya" userId="554aec1abedeca87" providerId="LiveId" clId="{AEFA7A93-9AD1-4A34-B92C-5C2A2A0F0E97}" dt="2024-09-08T18:01:37.765" v="816" actId="1076"/>
          <ac:picMkLst>
            <pc:docMk/>
            <pc:sldMk cId="1821417364" sldId="271"/>
            <ac:picMk id="4" creationId="{4E916052-C933-268D-8C03-C346672F97A0}"/>
          </ac:picMkLst>
        </pc:picChg>
        <pc:picChg chg="add mod">
          <ac:chgData name="Elena Vershinskaya" userId="554aec1abedeca87" providerId="LiveId" clId="{AEFA7A93-9AD1-4A34-B92C-5C2A2A0F0E97}" dt="2024-09-08T18:03:49.726" v="857" actId="1038"/>
          <ac:picMkLst>
            <pc:docMk/>
            <pc:sldMk cId="1821417364" sldId="271"/>
            <ac:picMk id="8" creationId="{A03BEB76-2B7B-0551-39D8-A68B1B70F953}"/>
          </ac:picMkLst>
        </pc:picChg>
        <pc:picChg chg="add mod">
          <ac:chgData name="Elena Vershinskaya" userId="554aec1abedeca87" providerId="LiveId" clId="{AEFA7A93-9AD1-4A34-B92C-5C2A2A0F0E97}" dt="2024-09-08T18:03:46.159" v="847" actId="1038"/>
          <ac:picMkLst>
            <pc:docMk/>
            <pc:sldMk cId="1821417364" sldId="271"/>
            <ac:picMk id="12" creationId="{CD302D88-E923-22E1-C404-6387FC46152C}"/>
          </ac:picMkLst>
        </pc:picChg>
        <pc:picChg chg="add mod">
          <ac:chgData name="Elena Vershinskaya" userId="554aec1abedeca87" providerId="LiveId" clId="{AEFA7A93-9AD1-4A34-B92C-5C2A2A0F0E97}" dt="2024-09-08T18:04:46.220" v="866" actId="1076"/>
          <ac:picMkLst>
            <pc:docMk/>
            <pc:sldMk cId="1821417364" sldId="271"/>
            <ac:picMk id="16" creationId="{40D5FD70-E2E7-D720-DFC0-A1DA589EA0B1}"/>
          </ac:picMkLst>
        </pc:picChg>
        <pc:picChg chg="del">
          <ac:chgData name="Elena Vershinskaya" userId="554aec1abedeca87" providerId="LiveId" clId="{AEFA7A93-9AD1-4A34-B92C-5C2A2A0F0E97}" dt="2024-09-08T17:46:33.993" v="812" actId="478"/>
          <ac:picMkLst>
            <pc:docMk/>
            <pc:sldMk cId="1821417364" sldId="271"/>
            <ac:picMk id="19" creationId="{282F1C6C-661E-AF69-4FA2-5766FF1FDE5B}"/>
          </ac:picMkLst>
        </pc:picChg>
        <pc:picChg chg="del">
          <ac:chgData name="Elena Vershinskaya" userId="554aec1abedeca87" providerId="LiveId" clId="{AEFA7A93-9AD1-4A34-B92C-5C2A2A0F0E97}" dt="2024-09-08T17:46:31.592" v="811" actId="478"/>
          <ac:picMkLst>
            <pc:docMk/>
            <pc:sldMk cId="1821417364" sldId="271"/>
            <ac:picMk id="21" creationId="{597C575F-B608-1FD1-559C-2072F2E6F7EF}"/>
          </ac:picMkLst>
        </pc:picChg>
        <pc:picChg chg="add mod">
          <ac:chgData name="Elena Vershinskaya" userId="554aec1abedeca87" providerId="LiveId" clId="{AEFA7A93-9AD1-4A34-B92C-5C2A2A0F0E97}" dt="2024-09-08T18:05:35.333" v="876" actId="1076"/>
          <ac:picMkLst>
            <pc:docMk/>
            <pc:sldMk cId="1821417364" sldId="271"/>
            <ac:picMk id="22" creationId="{49E3D4AA-8783-7E29-65CC-AA9D9E4677F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F785-3401-47D8-F8B2-016538F00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CFDDE-81B9-38C8-4309-58FB7E8B5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2B077-546C-B345-903B-69E71869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51EC-BD8F-4498-B4FA-4CFE9E04C9EA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8FD62-A7C2-603C-D521-33E5A396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0B4D9-5E46-A6A2-BC13-3EE028FD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D359-2DF3-4B66-AB1D-8552C9BCB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3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2B14-C9D5-9A92-A531-823FC49C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C966E-5F00-B085-4234-AD709A807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BCF43-48D3-E7C7-183C-E2291DA3F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51EC-BD8F-4498-B4FA-4CFE9E04C9EA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C55A7-0BFD-F595-5AFD-8D3D3CC3F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7DF81-7B72-E5E0-2D62-BB264F45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D359-2DF3-4B66-AB1D-8552C9BCB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5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BA6F7-866F-B24D-DF2B-018CF7A56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627FA-1B1D-C01A-977B-7E58940A6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9B972-8ECF-942E-10FB-325BD83E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51EC-BD8F-4498-B4FA-4CFE9E04C9EA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EFCE8-66FE-C6DD-72AB-9436142D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2CEDC-4319-05FB-43BF-73BDABAC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D359-2DF3-4B66-AB1D-8552C9BCB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7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D21D-B2B5-5CBE-2488-5908E252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55156-9FCD-F489-3998-0F759A95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B4E13-43A5-D73D-AC11-A419ABCF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51EC-BD8F-4498-B4FA-4CFE9E04C9EA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AB184-8E58-7D32-4F85-4B3A0402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098A8-500D-5EC4-6DF7-78117507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D359-2DF3-4B66-AB1D-8552C9BCB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9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070F-4D47-E08B-8589-969CC60C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2B0F3-40CC-A585-E2CD-2CCD5C826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C1B3A-26CF-9FA6-5E46-0B5B0283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51EC-BD8F-4498-B4FA-4CFE9E04C9EA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331D-DACA-2A98-F57E-92C973680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17695-BC20-17FB-041F-6D075DC9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D359-2DF3-4B66-AB1D-8552C9BCB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4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635A-39D6-836C-B8F4-32419944F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9311D-EBD9-C865-EA0D-670C622C1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B8690-73A1-3DF6-BABD-82FB53A5E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B5069-9E7A-5463-6EAE-AC87C837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51EC-BD8F-4498-B4FA-4CFE9E04C9EA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31F0A-4112-2F4E-6860-FA406B34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B6EF2-D334-ABAF-4AA6-77D88CA7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D359-2DF3-4B66-AB1D-8552C9BCB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7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C3732-2F1A-FE31-CF8B-57FC2230F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F2D3E-F8C0-EC23-7713-97DD58E6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D61B8-E437-51F9-1062-70853C4A7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0B25D-E94E-DAE6-D904-31DEA7BFE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28F336-1652-F732-3957-3E3CBACD9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E10E26-B7EC-65ED-E160-E65328CA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51EC-BD8F-4498-B4FA-4CFE9E04C9EA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79BA4-DBCE-DDC5-4720-7464F2C4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1C2357-F329-51AC-8043-8E23E933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D359-2DF3-4B66-AB1D-8552C9BCB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0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CD96-9E79-044C-8645-A3168C348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8F1405-A92A-BA3A-4F05-BA01AD52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51EC-BD8F-4498-B4FA-4CFE9E04C9EA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A437B-F544-45BA-1CCA-04BBCDFC7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07D93-BF34-C270-DAEB-884C1F50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D359-2DF3-4B66-AB1D-8552C9BCB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6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366B7-4B64-A970-C43D-8B0EF8E7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51EC-BD8F-4498-B4FA-4CFE9E04C9EA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45A2A-CB65-CE42-B1C5-DE288EE21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32E3B-F6C6-C831-DB8D-D87A08B9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D359-2DF3-4B66-AB1D-8552C9BCB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5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056F1-49E2-2F87-484C-2199B4D9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0B53D-24C8-903D-19D2-CD1032946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AD38E-7A25-B01E-1922-73B06E115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34EAA-89BD-B258-36BF-0FF18DA1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51EC-BD8F-4498-B4FA-4CFE9E04C9EA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2C595-8A1A-2940-88A9-805A37DE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4BA99-E259-38C6-76E3-17CE90AC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D359-2DF3-4B66-AB1D-8552C9BCB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2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A486-F42F-1298-E2ED-FA302E17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DDCE5-DD8F-24E3-430F-296055095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879D8-9501-9104-027E-817E39928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1979E-54D8-AF39-4FC3-4F939A4E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51EC-BD8F-4498-B4FA-4CFE9E04C9EA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6787C-6E52-6E92-671C-79402982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98FDD-900F-D726-65E8-D9A0C11A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D359-2DF3-4B66-AB1D-8552C9BCB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8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5B6BE-3721-5C1E-844C-8F0685EAA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CCEA8-E417-FB2B-035A-3A4E426B4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B7AA7-7D7D-8157-3D49-84550AB78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A151EC-BD8F-4498-B4FA-4CFE9E04C9EA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D999D-E94A-8762-7715-9D23942F9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2C18F-B581-8738-1FA9-330FE0E24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FFD359-2DF3-4B66-AB1D-8552C9BCB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6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C09742-A2E1-8464-8BB7-E0236CF6DAED}"/>
              </a:ext>
            </a:extLst>
          </p:cNvPr>
          <p:cNvGrpSpPr/>
          <p:nvPr/>
        </p:nvGrpSpPr>
        <p:grpSpPr>
          <a:xfrm>
            <a:off x="-9427" y="0"/>
            <a:ext cx="12201428" cy="6858000"/>
            <a:chOff x="-9427" y="0"/>
            <a:chExt cx="12201428" cy="6858000"/>
          </a:xfrm>
        </p:grpSpPr>
        <p:pic>
          <p:nvPicPr>
            <p:cNvPr id="1026" name="Picture 2" descr="Next Falcon Heavy launch from SpaceX">
              <a:extLst>
                <a:ext uri="{FF2B5EF4-FFF2-40B4-BE49-F238E27FC236}">
                  <a16:creationId xmlns:a16="http://schemas.microsoft.com/office/drawing/2014/main" id="{7B0C45CB-C5A9-808C-B6C3-5396FEF8D3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" t="7799" r="-3" b="7799"/>
            <a:stretch/>
          </p:blipFill>
          <p:spPr bwMode="auto">
            <a:xfrm>
              <a:off x="1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668B369-86EA-18DB-8BA8-C5BAA12470F0}"/>
                </a:ext>
              </a:extLst>
            </p:cNvPr>
            <p:cNvSpPr/>
            <p:nvPr/>
          </p:nvSpPr>
          <p:spPr>
            <a:xfrm>
              <a:off x="-9427" y="0"/>
              <a:ext cx="12191999" cy="6858000"/>
            </a:xfrm>
            <a:prstGeom prst="rect">
              <a:avLst/>
            </a:prstGeom>
            <a:solidFill>
              <a:schemeClr val="dk1">
                <a:alpha val="66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E601EAA-06A8-20A1-C850-11B4C55A41CD}"/>
                </a:ext>
              </a:extLst>
            </p:cNvPr>
            <p:cNvSpPr txBox="1"/>
            <p:nvPr/>
          </p:nvSpPr>
          <p:spPr>
            <a:xfrm>
              <a:off x="1150072" y="688157"/>
              <a:ext cx="9982983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kern="100" dirty="0">
                  <a:solidFill>
                    <a:schemeClr val="bg1"/>
                  </a:solidFill>
                  <a:effectLst/>
                  <a:latin typeface="Amasis MT Pro Black" panose="020F0502020204030204" pitchFamily="18" charset="0"/>
                  <a:ea typeface="Aptos" panose="020B0004020202020204" pitchFamily="34" charset="0"/>
                  <a:cs typeface="Times New Roman" panose="02020603050405020304" pitchFamily="18" charset="0"/>
                </a:rPr>
                <a:t>SpaceX Falcon 9 first stage Landing Prediction</a:t>
              </a:r>
              <a:endParaRPr lang="en-US" sz="8000" kern="100" dirty="0">
                <a:solidFill>
                  <a:schemeClr val="bg1"/>
                </a:solidFill>
                <a:effectLst/>
                <a:latin typeface="Amasis MT Pro Black" panose="020F0502020204030204" pitchFamily="18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8F1509-D582-11B7-20C9-CBD4F5CC650F}"/>
                </a:ext>
              </a:extLst>
            </p:cNvPr>
            <p:cNvSpPr txBox="1"/>
            <p:nvPr/>
          </p:nvSpPr>
          <p:spPr>
            <a:xfrm>
              <a:off x="10749697" y="6087755"/>
              <a:ext cx="1432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kern="100" dirty="0">
                  <a:solidFill>
                    <a:schemeClr val="bg1"/>
                  </a:solidFill>
                  <a:effectLst/>
                  <a:latin typeface="Amasis MT Pro Light" panose="020F0502020204030204" pitchFamily="18" charset="0"/>
                  <a:ea typeface="Aptos" panose="020B0004020202020204" pitchFamily="34" charset="0"/>
                  <a:cs typeface="Times New Roman" panose="02020603050405020304" pitchFamily="18" charset="0"/>
                </a:rPr>
                <a:t>Vershinskaya Elena</a:t>
              </a:r>
            </a:p>
            <a:p>
              <a:r>
                <a:rPr lang="en-US" sz="1000" kern="100" dirty="0">
                  <a:solidFill>
                    <a:schemeClr val="bg1"/>
                  </a:solidFill>
                  <a:latin typeface="Amasis MT Pro Light" panose="020F0502020204030204" pitchFamily="18" charset="0"/>
                  <a:ea typeface="Aptos" panose="020B0004020202020204" pitchFamily="34" charset="0"/>
                  <a:cs typeface="Times New Roman" panose="02020603050405020304" pitchFamily="18" charset="0"/>
                </a:rPr>
                <a:t>September 8</a:t>
              </a:r>
              <a:r>
                <a:rPr lang="en-US" sz="1000" kern="100" baseline="30000" dirty="0">
                  <a:solidFill>
                    <a:schemeClr val="bg1"/>
                  </a:solidFill>
                  <a:latin typeface="Amasis MT Pro Light" panose="020F0502020204030204" pitchFamily="18" charset="0"/>
                  <a:ea typeface="Aptos" panose="020B0004020202020204" pitchFamily="34" charset="0"/>
                  <a:cs typeface="Times New Roman" panose="02020603050405020304" pitchFamily="18" charset="0"/>
                </a:rPr>
                <a:t>th</a:t>
              </a:r>
              <a:r>
                <a:rPr lang="en-US" sz="1000" kern="100" dirty="0">
                  <a:solidFill>
                    <a:schemeClr val="bg1"/>
                  </a:solidFill>
                  <a:latin typeface="Amasis MT Pro Light" panose="020F0502020204030204" pitchFamily="18" charset="0"/>
                  <a:ea typeface="Aptos" panose="020B0004020202020204" pitchFamily="34" charset="0"/>
                  <a:cs typeface="Times New Roman" panose="02020603050405020304" pitchFamily="18" charset="0"/>
                </a:rPr>
                <a:t>, 2024</a:t>
              </a:r>
              <a:endParaRPr lang="en-US" sz="1000" kern="100" dirty="0">
                <a:solidFill>
                  <a:schemeClr val="bg1"/>
                </a:solidFill>
                <a:effectLst/>
                <a:latin typeface="Amasis MT Pro Light" panose="020F0502020204030204" pitchFamily="18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3022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DFEE-C54B-7FFA-52B6-BE566CB7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EDA with SQL results</a:t>
            </a:r>
            <a:br>
              <a:rPr lang="en-US" dirty="0"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>
              <a:latin typeface="Amasis MT Pro Black" panose="02040A04050005020304" pitchFamily="18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988E63F-33C5-78DD-045F-51D53E837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94" y="1146219"/>
            <a:ext cx="8735601" cy="545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50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DFEE-C54B-7FFA-52B6-BE566CB7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Interactive map with Folium results</a:t>
            </a:r>
            <a:br>
              <a:rPr lang="en-US" dirty="0"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>
              <a:effectLst/>
              <a:latin typeface="Amasis MT Pro Black" panose="02040A040500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112DBD-0414-9519-C5ED-D65DC258E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04" y="1088673"/>
            <a:ext cx="11145805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23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DFEE-C54B-7FFA-52B6-BE566CB7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Interactive map with Folium results</a:t>
            </a:r>
            <a:br>
              <a:rPr lang="en-US" dirty="0"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>
              <a:effectLst/>
              <a:latin typeface="Amasis MT Pro Black" panose="02040A040500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0D0A9-54BF-6BF4-2109-989891469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993" y="1203388"/>
            <a:ext cx="8706507" cy="521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24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97C575F-B608-1FD1-559C-2072F2E6F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143785"/>
            <a:ext cx="11353800" cy="52069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7EDFEE-C54B-7FFA-52B6-BE566CB7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EDA and interactive visual analytics</a:t>
            </a:r>
            <a:br>
              <a:rPr lang="en-US" dirty="0"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76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DFEE-C54B-7FFA-52B6-BE566CB7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Predictive analysis results</a:t>
            </a:r>
            <a:br>
              <a:rPr lang="en-US" dirty="0"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>
              <a:latin typeface="Amasis MT Pro Black" panose="02040A040500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916052-C933-268D-8C03-C346672F9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94" y="1328541"/>
            <a:ext cx="3658111" cy="2810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EC660A-68BA-5C40-8235-96FC8EAAAAE5}"/>
              </a:ext>
            </a:extLst>
          </p:cNvPr>
          <p:cNvSpPr txBox="1"/>
          <p:nvPr/>
        </p:nvSpPr>
        <p:spPr>
          <a:xfrm>
            <a:off x="1085850" y="1143875"/>
            <a:ext cx="2800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202214"/>
                </a:solidFill>
                <a:effectLst/>
                <a:latin typeface="Inter"/>
              </a:rPr>
              <a:t>Logistic Regression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3BEB76-2B7B-0551-39D8-A68B1B70F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380" y="1376172"/>
            <a:ext cx="3496163" cy="27150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D2E40F-83FF-843E-9439-97BA65ECCE2A}"/>
              </a:ext>
            </a:extLst>
          </p:cNvPr>
          <p:cNvSpPr txBox="1"/>
          <p:nvPr/>
        </p:nvSpPr>
        <p:spPr>
          <a:xfrm>
            <a:off x="4705350" y="1160506"/>
            <a:ext cx="3220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202214"/>
                </a:solidFill>
                <a:effectLst/>
                <a:latin typeface="Inter"/>
              </a:rPr>
              <a:t>Support Vector Machine 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302D88-E923-22E1-C404-6387FC461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416" y="1404751"/>
            <a:ext cx="3534268" cy="26578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E306EA-8C01-0256-A7E6-45F20877AD97}"/>
              </a:ext>
            </a:extLst>
          </p:cNvPr>
          <p:cNvSpPr txBox="1"/>
          <p:nvPr/>
        </p:nvSpPr>
        <p:spPr>
          <a:xfrm>
            <a:off x="8873550" y="1181985"/>
            <a:ext cx="228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Decision Tree Model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D5FD70-E2E7-D720-DFC0-A1DA589EA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9850" y="4228733"/>
            <a:ext cx="3477110" cy="26292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629292-5267-182A-D1EF-FF50A46C4832}"/>
              </a:ext>
            </a:extLst>
          </p:cNvPr>
          <p:cNvSpPr txBox="1"/>
          <p:nvPr/>
        </p:nvSpPr>
        <p:spPr>
          <a:xfrm>
            <a:off x="3567100" y="3975289"/>
            <a:ext cx="157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202214"/>
                </a:solidFill>
                <a:effectLst/>
                <a:latin typeface="Inter"/>
              </a:rPr>
              <a:t>KNN Model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9E3D4AA-8783-7E29-65CC-AA9D9E4677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0264" y="4886432"/>
            <a:ext cx="2486372" cy="119079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B7AA9E4-F324-C67C-AFF7-6B235256F8A4}"/>
              </a:ext>
            </a:extLst>
          </p:cNvPr>
          <p:cNvSpPr txBox="1"/>
          <p:nvPr/>
        </p:nvSpPr>
        <p:spPr>
          <a:xfrm>
            <a:off x="7310264" y="45113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202214"/>
                </a:solidFill>
                <a:effectLst/>
                <a:latin typeface="Inter"/>
              </a:rPr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1821417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DFEE-C54B-7FFA-52B6-BE566CB7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Amasis MT Pro Black" panose="02040A040500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EBFE-04E4-6169-8E98-AFCEE5CB8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SpaceX’s accomplishments include: Sending spacecraft to the International Space Station. 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Starlink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 satellite internet constellation providing satellite Internet access. Sending manned missions to Space. One reason SpaceX can do this is the rocket launches are relatively inexpensive. SpaceX advertises Falcon 9 rocket launches on its website with a cost of 62 million dollars; other providers cost upwards of 165 million dollars each, much of the savings is because SpaceX can reuse the first stage. 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F1F1F"/>
              </a:solidFill>
              <a:highlight>
                <a:srgbClr val="FFFFFF"/>
              </a:highlight>
              <a:latin typeface="Amasis MT Pro Light" panose="020403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67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alcon 9 v1.2 /FH Renders : r/spacex">
            <a:extLst>
              <a:ext uri="{FF2B5EF4-FFF2-40B4-BE49-F238E27FC236}">
                <a16:creationId xmlns:a16="http://schemas.microsoft.com/office/drawing/2014/main" id="{4BE21F12-FF4D-CABD-603A-8CE6198E6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674" y="486132"/>
            <a:ext cx="3418894" cy="600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7EDFEE-C54B-7FFA-52B6-BE566CB7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Content</a:t>
            </a:r>
            <a:endParaRPr lang="en-US" sz="5400" dirty="0">
              <a:latin typeface="Amasis MT Pro Black" panose="02040A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EBFE-04E4-6169-8E98-AFCEE5CB8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Amasis MT Pro Light" panose="02040304050005020304" pitchFamily="18" charset="0"/>
              </a:rPr>
              <a:t>Introduction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Amasis MT Pro Light" panose="02040304050005020304" pitchFamily="18" charset="0"/>
              </a:rPr>
              <a:t>D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masis MT Pro Light" panose="02040304050005020304" pitchFamily="18" charset="0"/>
              </a:rPr>
              <a:t>ata collection and data wrangling methodology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masis MT Pro Light" panose="02040304050005020304" pitchFamily="18" charset="0"/>
              </a:rPr>
              <a:t>EDA with visualization results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masis MT Pro Light" panose="02040304050005020304" pitchFamily="18" charset="0"/>
              </a:rPr>
              <a:t>EDA with SQL results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Amasis MT Pro Light" panose="02040304050005020304" pitchFamily="18" charset="0"/>
              </a:rPr>
              <a:t>I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masis MT Pro Light" panose="02040304050005020304" pitchFamily="18" charset="0"/>
              </a:rPr>
              <a:t>nteractive map with Folium results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masis MT Pro Light" panose="02040304050005020304" pitchFamily="18" charset="0"/>
              </a:rPr>
              <a:t>Plotly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masis MT Pro Light" panose="02040304050005020304" pitchFamily="18" charset="0"/>
              </a:rPr>
              <a:t> Dash dashboard results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Amasis MT Pro Light" panose="02040304050005020304" pitchFamily="18" charset="0"/>
              </a:rPr>
              <a:t>P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masis MT Pro Light" panose="02040304050005020304" pitchFamily="18" charset="0"/>
              </a:rPr>
              <a:t>redictive analysis (classification) results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Amasis MT Pro Light" panose="02040304050005020304" pitchFamily="18" charset="0"/>
              </a:rPr>
              <a:t>Conclusion</a:t>
            </a:r>
            <a:endParaRPr lang="en-US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Amasis MT Pro Light" panose="020403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70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DFEE-C54B-7FFA-52B6-BE566CB7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br>
              <a:rPr lang="en-US" sz="5400" dirty="0"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5400" dirty="0">
              <a:latin typeface="Amasis MT Pro Black" panose="02040A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EBFE-04E4-6169-8E98-AFCEE5CB8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would like to predict if the Falcon 9 first stage will land successfully.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SpaceX advertises Falcon 9 rocket launches on its website with a cost of 62 million dollars; other providers cost upward of 165 million dollars each, much of the savings is because SpaceX can reuse the first stage.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Therefore if we can determine if the first stage will land, we can determine the cost of a launch.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information can be used if an alternate company wants to bid against SpaceX for a rocket launch. </a:t>
            </a:r>
          </a:p>
        </p:txBody>
      </p:sp>
    </p:spTree>
    <p:extLst>
      <p:ext uri="{BB962C8B-B14F-4D97-AF65-F5344CB8AC3E}">
        <p14:creationId xmlns:p14="http://schemas.microsoft.com/office/powerpoint/2010/main" val="50577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DFEE-C54B-7FFA-52B6-BE566CB7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Data collection and data wrangling</a:t>
            </a:r>
            <a:br>
              <a:rPr lang="en-US" dirty="0"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>
              <a:latin typeface="Amasis MT Pro Black" panose="02040A040500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880B9E-71F9-DDE5-A667-132B1552A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385" y="1214304"/>
            <a:ext cx="9240540" cy="2762636"/>
          </a:xfrm>
          <a:prstGeom prst="rect">
            <a:avLst/>
          </a:prstGeom>
        </p:spPr>
      </p:pic>
      <p:pic>
        <p:nvPicPr>
          <p:cNvPr id="14" name="Picture 1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5F317F7-BCB8-71B7-5AEA-64726FAC3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061" y="4206614"/>
            <a:ext cx="1422022" cy="23144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02E6C6-29F4-FE6D-0825-B48764328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371" y="4482047"/>
            <a:ext cx="1319385" cy="2010828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1D6C75-5EC8-54D1-30A8-5DBC0F54ABDF}"/>
              </a:ext>
            </a:extLst>
          </p:cNvPr>
          <p:cNvSpPr/>
          <p:nvPr/>
        </p:nvSpPr>
        <p:spPr>
          <a:xfrm>
            <a:off x="4788816" y="5099901"/>
            <a:ext cx="1113814" cy="414779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85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DFEE-C54B-7FFA-52B6-BE566CB7F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6666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EDA with visualization results</a:t>
            </a:r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1B5A4555-BBCC-AD07-E4E2-4FD4026F3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06" y="1121791"/>
            <a:ext cx="9719260" cy="30518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69275B-8D29-C9F9-9C85-EE545AA8C828}"/>
              </a:ext>
            </a:extLst>
          </p:cNvPr>
          <p:cNvSpPr txBox="1"/>
          <p:nvPr/>
        </p:nvSpPr>
        <p:spPr>
          <a:xfrm>
            <a:off x="215806" y="4258261"/>
            <a:ext cx="77969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TASK 2: Visualize the relationship between Payload Mass and Launch Site</a:t>
            </a:r>
            <a:endParaRPr lang="en-US" sz="1000" dirty="0"/>
          </a:p>
        </p:txBody>
      </p:sp>
      <p:pic>
        <p:nvPicPr>
          <p:cNvPr id="14" name="Picture 1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B0D6354-D2E2-19F7-6487-3D9B6464D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95" y="4485449"/>
            <a:ext cx="3837720" cy="20189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2C73D2-4839-A97B-5219-D412ACC12E5A}"/>
              </a:ext>
            </a:extLst>
          </p:cNvPr>
          <p:cNvSpPr txBox="1"/>
          <p:nvPr/>
        </p:nvSpPr>
        <p:spPr>
          <a:xfrm>
            <a:off x="6136066" y="4251079"/>
            <a:ext cx="6094428" cy="260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TASK 3: Visualize the relationship between success rate of each orbit type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4EAE898F-E807-613A-72F5-D74C08E4FD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816" y="4494875"/>
            <a:ext cx="5943600" cy="2273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756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DFEE-C54B-7FFA-52B6-BE566CB7F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6666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EDA with visualization 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69275B-8D29-C9F9-9C85-EE545AA8C828}"/>
              </a:ext>
            </a:extLst>
          </p:cNvPr>
          <p:cNvSpPr txBox="1"/>
          <p:nvPr/>
        </p:nvSpPr>
        <p:spPr>
          <a:xfrm>
            <a:off x="5744308" y="1139462"/>
            <a:ext cx="42807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TASK 5: Visualize the relationship between Payload Mass and Orbit type</a:t>
            </a:r>
            <a:endParaRPr 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2C73D2-4839-A97B-5219-D412ACC12E5A}"/>
              </a:ext>
            </a:extLst>
          </p:cNvPr>
          <p:cNvSpPr txBox="1"/>
          <p:nvPr/>
        </p:nvSpPr>
        <p:spPr>
          <a:xfrm>
            <a:off x="3563018" y="4249608"/>
            <a:ext cx="3385004" cy="260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TASK 6: Visualize the launch success yearly trend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17C1AB-F7BB-0263-2378-007EDE504B68}"/>
              </a:ext>
            </a:extLst>
          </p:cNvPr>
          <p:cNvSpPr txBox="1"/>
          <p:nvPr/>
        </p:nvSpPr>
        <p:spPr>
          <a:xfrm>
            <a:off x="281795" y="1121792"/>
            <a:ext cx="6113282" cy="260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TASK 4: Visualize the relationship between </a:t>
            </a:r>
            <a:r>
              <a:rPr lang="en-US" sz="1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FlightNumber</a:t>
            </a:r>
            <a:r>
              <a:rPr lang="en-US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Orbit type</a:t>
            </a:r>
            <a:endParaRPr lang="en-US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63B07F10-4DD4-9EC9-5B3D-C165524A0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06" y="1367834"/>
            <a:ext cx="4474845" cy="2662555"/>
          </a:xfrm>
          <a:prstGeom prst="rect">
            <a:avLst/>
          </a:prstGeom>
        </p:spPr>
      </p:pic>
      <p:pic>
        <p:nvPicPr>
          <p:cNvPr id="7" name="Picture 6" descr="A graph with numbers and dots&#10;&#10;Description automatically generated">
            <a:extLst>
              <a:ext uri="{FF2B5EF4-FFF2-40B4-BE49-F238E27FC236}">
                <a16:creationId xmlns:a16="http://schemas.microsoft.com/office/drawing/2014/main" id="{5D8188BD-DE5A-4A56-2D47-AFCC8E9DB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940" y="1372949"/>
            <a:ext cx="3771095" cy="2767014"/>
          </a:xfrm>
          <a:prstGeom prst="rect">
            <a:avLst/>
          </a:prstGeom>
        </p:spPr>
      </p:pic>
      <p:pic>
        <p:nvPicPr>
          <p:cNvPr id="9" name="Picture 8" descr="A graph of blue bars with black lines&#10;&#10;Description automatically generated with medium confidence">
            <a:extLst>
              <a:ext uri="{FF2B5EF4-FFF2-40B4-BE49-F238E27FC236}">
                <a16:creationId xmlns:a16="http://schemas.microsoft.com/office/drawing/2014/main" id="{DFD0B79C-F887-9860-0280-BB89F8D0B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9443" y="4508843"/>
            <a:ext cx="5316722" cy="218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99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9AAE37F-9700-665B-1153-4A20C9DC8541}"/>
              </a:ext>
            </a:extLst>
          </p:cNvPr>
          <p:cNvGrpSpPr/>
          <p:nvPr/>
        </p:nvGrpSpPr>
        <p:grpSpPr>
          <a:xfrm>
            <a:off x="508320" y="248461"/>
            <a:ext cx="9579194" cy="6252061"/>
            <a:chOff x="554620" y="1027906"/>
            <a:chExt cx="8658828" cy="5651365"/>
          </a:xfrm>
        </p:grpSpPr>
        <p:pic>
          <p:nvPicPr>
            <p:cNvPr id="3" name="Picture 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31E6139A-8700-586B-6E34-DF0132D2F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620" y="1027906"/>
              <a:ext cx="8658828" cy="565136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DC3554-FF1F-6377-F219-DCE4E1136721}"/>
                </a:ext>
              </a:extLst>
            </p:cNvPr>
            <p:cNvSpPr/>
            <p:nvPr/>
          </p:nvSpPr>
          <p:spPr>
            <a:xfrm>
              <a:off x="554620" y="1027906"/>
              <a:ext cx="5070676" cy="76617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7EDFEE-C54B-7FFA-52B6-BE566CB7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EDA with SQL results</a:t>
            </a:r>
            <a:br>
              <a:rPr lang="en-US" dirty="0"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304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DFEE-C54B-7FFA-52B6-BE566CB7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EDA with SQL results</a:t>
            </a:r>
            <a:br>
              <a:rPr lang="en-US" dirty="0"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>
              <a:latin typeface="Amasis MT Pro Black" panose="02040A04050005020304" pitchFamily="18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3951F6C-3085-D92B-A2D6-BB6355603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48" y="1107647"/>
            <a:ext cx="6775384" cy="561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51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DFEE-C54B-7FFA-52B6-BE566CB7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EDA with SQL results</a:t>
            </a:r>
            <a:br>
              <a:rPr lang="en-US" dirty="0"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>
              <a:latin typeface="Amasis MT Pro Black" panose="02040A04050005020304" pitchFamily="18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3CA6A24-5A8C-767B-486D-3B954C2CD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98" y="1084372"/>
            <a:ext cx="6198717" cy="557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79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353</Words>
  <Application>Microsoft Office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Amasis MT Pro Black</vt:lpstr>
      <vt:lpstr>Amasis MT Pro Light</vt:lpstr>
      <vt:lpstr>Aptos</vt:lpstr>
      <vt:lpstr>Aptos Display</vt:lpstr>
      <vt:lpstr>Arial</vt:lpstr>
      <vt:lpstr>Inter</vt:lpstr>
      <vt:lpstr>Wingdings</vt:lpstr>
      <vt:lpstr>Office Theme</vt:lpstr>
      <vt:lpstr>PowerPoint Presentation</vt:lpstr>
      <vt:lpstr>Content</vt:lpstr>
      <vt:lpstr>Introduction </vt:lpstr>
      <vt:lpstr>Data collection and data wrangling </vt:lpstr>
      <vt:lpstr>EDA with visualization results</vt:lpstr>
      <vt:lpstr>EDA with visualization results</vt:lpstr>
      <vt:lpstr>EDA with SQL results </vt:lpstr>
      <vt:lpstr>EDA with SQL results </vt:lpstr>
      <vt:lpstr>EDA with SQL results </vt:lpstr>
      <vt:lpstr>EDA with SQL results </vt:lpstr>
      <vt:lpstr>Interactive map with Folium results </vt:lpstr>
      <vt:lpstr>Interactive map with Folium results </vt:lpstr>
      <vt:lpstr>EDA and interactive visual analytics </vt:lpstr>
      <vt:lpstr>Predictive analysis results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Elena Vershinskaya</dc:creator>
  <cp:lastModifiedBy>Elena Vershinskaya</cp:lastModifiedBy>
  <cp:revision>1</cp:revision>
  <dcterms:created xsi:type="dcterms:W3CDTF">2024-09-08T15:49:55Z</dcterms:created>
  <dcterms:modified xsi:type="dcterms:W3CDTF">2024-09-08T18:05:58Z</dcterms:modified>
</cp:coreProperties>
</file>