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6" r:id="rId2"/>
    <p:sldId id="285" r:id="rId3"/>
    <p:sldId id="287" r:id="rId4"/>
    <p:sldId id="312" r:id="rId5"/>
    <p:sldId id="339" r:id="rId6"/>
    <p:sldId id="335" r:id="rId7"/>
    <p:sldId id="340" r:id="rId8"/>
    <p:sldId id="336" r:id="rId9"/>
    <p:sldId id="341" r:id="rId10"/>
    <p:sldId id="342" r:id="rId11"/>
    <p:sldId id="343" r:id="rId12"/>
    <p:sldId id="345" r:id="rId13"/>
    <p:sldId id="346" r:id="rId14"/>
    <p:sldId id="347" r:id="rId15"/>
    <p:sldId id="348" r:id="rId16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eu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D93396"/>
    <a:srgbClr val="66E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0" autoAdjust="0"/>
    <p:restoredTop sz="94660"/>
  </p:normalViewPr>
  <p:slideViewPr>
    <p:cSldViewPr>
      <p:cViewPr varScale="1">
        <p:scale>
          <a:sx n="113" d="100"/>
          <a:sy n="113" d="100"/>
        </p:scale>
        <p:origin x="528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6B93C71-EF61-467F-99F4-FD90DB45A9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sfsfsdfsf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37425D-0C08-4529-BE9B-81F7403A09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CD846-2437-4E6E-8621-16163E3A0AE5}" type="datetimeFigureOut">
              <a:rPr lang="fr-FR" smtClean="0"/>
              <a:t>13/11/2023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78E4A9-9599-48B4-B751-7DB69BAD42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06CD4F-37F7-4839-9B8E-827A16660F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DA3ED-C1D9-42F5-B466-7618FFCF02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19268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sfsfsdfsf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23/12/2019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23/12/2019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76EE811-D366-49BD-8331-9700A66E1A12}"/>
              </a:ext>
            </a:extLst>
          </p:cNvPr>
          <p:cNvSpPr txBox="1"/>
          <p:nvPr/>
        </p:nvSpPr>
        <p:spPr>
          <a:xfrm>
            <a:off x="683568" y="841592"/>
            <a:ext cx="81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Palatino Linotype" panose="02040502050505030304" pitchFamily="18" charset="0"/>
              </a:rPr>
              <a:t>Projet Flight – prédiction des retards de vols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7133B2-83EF-4D36-835E-3A271E289750}"/>
              </a:ext>
            </a:extLst>
          </p:cNvPr>
          <p:cNvSpPr txBox="1"/>
          <p:nvPr/>
        </p:nvSpPr>
        <p:spPr>
          <a:xfrm>
            <a:off x="2330938" y="1492776"/>
            <a:ext cx="487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latin typeface="Palatino Linotype" panose="02040502050505030304" pitchFamily="18" charset="0"/>
              </a:rPr>
              <a:t>IASD4 - B. Lefèvre, M. Perez &amp; O. Brunet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10F23464-BF32-4741-A954-BCCB1256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5D7EEF-5C9D-4280-B324-E3BF20E2916D}"/>
              </a:ext>
            </a:extLst>
          </p:cNvPr>
          <p:cNvSpPr txBox="1"/>
          <p:nvPr/>
        </p:nvSpPr>
        <p:spPr>
          <a:xfrm>
            <a:off x="2133170" y="6150114"/>
            <a:ext cx="4877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solidFill>
                  <a:schemeClr val="bg1"/>
                </a:solidFill>
                <a:latin typeface="Palatino Linotype" panose="02040502050505030304" pitchFamily="18" charset="0"/>
              </a:rPr>
              <a:t>Dauphine PSL - Présentation du 18/11/2023</a:t>
            </a:r>
          </a:p>
          <a:p>
            <a:endParaRPr lang="fr-FR" sz="2000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83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89848-8463-0312-EBF0-FEAD0F150B6C}"/>
              </a:ext>
            </a:extLst>
          </p:cNvPr>
          <p:cNvSpPr txBox="1"/>
          <p:nvPr/>
        </p:nvSpPr>
        <p:spPr>
          <a:xfrm>
            <a:off x="1619672" y="306896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4. </a:t>
            </a:r>
            <a:r>
              <a:rPr lang="fr-FR" sz="3200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Feature</a:t>
            </a:r>
            <a:r>
              <a:rPr lang="fr-FR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 engineering</a:t>
            </a:r>
          </a:p>
        </p:txBody>
      </p:sp>
    </p:spTree>
    <p:extLst>
      <p:ext uri="{BB962C8B-B14F-4D97-AF65-F5344CB8AC3E}">
        <p14:creationId xmlns:p14="http://schemas.microsoft.com/office/powerpoint/2010/main" val="294726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3F869-C375-4133-8290-92C1D75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18/11/2023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717728-F4E9-4B89-8757-47178E823701}"/>
              </a:ext>
            </a:extLst>
          </p:cNvPr>
          <p:cNvSpPr txBox="1"/>
          <p:nvPr/>
        </p:nvSpPr>
        <p:spPr>
          <a:xfrm>
            <a:off x="457200" y="104775"/>
            <a:ext cx="446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4. </a:t>
            </a:r>
            <a:r>
              <a:rPr lang="fr-FR" sz="2000" dirty="0" err="1">
                <a:solidFill>
                  <a:schemeClr val="accent1"/>
                </a:solidFill>
              </a:rPr>
              <a:t>Feature</a:t>
            </a:r>
            <a:r>
              <a:rPr lang="fr-FR" sz="2000" dirty="0">
                <a:solidFill>
                  <a:schemeClr val="accent1"/>
                </a:solidFill>
              </a:rPr>
              <a:t> engineering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F8E2B-0C88-49CA-97B4-C71D98E7AB5E}"/>
              </a:ext>
            </a:extLst>
          </p:cNvPr>
          <p:cNvCxnSpPr/>
          <p:nvPr/>
        </p:nvCxnSpPr>
        <p:spPr>
          <a:xfrm flipV="1">
            <a:off x="0" y="469900"/>
            <a:ext cx="9144000" cy="3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2A7DFEA-F171-429B-AAD0-9AF348DC9F97}"/>
              </a:ext>
            </a:extLst>
          </p:cNvPr>
          <p:cNvSpPr txBox="1"/>
          <p:nvPr/>
        </p:nvSpPr>
        <p:spPr>
          <a:xfrm>
            <a:off x="1067447" y="1484784"/>
            <a:ext cx="771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- </a:t>
            </a:r>
            <a:r>
              <a:rPr lang="fr-FR" sz="2000" dirty="0" err="1">
                <a:solidFill>
                  <a:schemeClr val="accent1"/>
                </a:solidFill>
              </a:rPr>
              <a:t>blabla</a:t>
            </a:r>
            <a:r>
              <a:rPr lang="fr-FR" sz="20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AF38ED-43E5-C7C2-0FD9-4BE7D04AB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62" y="6438663"/>
            <a:ext cx="1979712" cy="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0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89848-8463-0312-EBF0-FEAD0F150B6C}"/>
              </a:ext>
            </a:extLst>
          </p:cNvPr>
          <p:cNvSpPr txBox="1"/>
          <p:nvPr/>
        </p:nvSpPr>
        <p:spPr>
          <a:xfrm>
            <a:off x="1619672" y="306896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5. Modèles de machine </a:t>
            </a:r>
            <a:r>
              <a:rPr lang="fr-FR" sz="3200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learning</a:t>
            </a:r>
            <a:endParaRPr lang="fr-FR" sz="3200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5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3F869-C375-4133-8290-92C1D75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18/11/2023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717728-F4E9-4B89-8757-47178E823701}"/>
              </a:ext>
            </a:extLst>
          </p:cNvPr>
          <p:cNvSpPr txBox="1"/>
          <p:nvPr/>
        </p:nvSpPr>
        <p:spPr>
          <a:xfrm>
            <a:off x="457200" y="104775"/>
            <a:ext cx="446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5. Modèles de machine </a:t>
            </a:r>
            <a:r>
              <a:rPr lang="fr-FR" sz="2000" dirty="0" err="1">
                <a:solidFill>
                  <a:schemeClr val="accent1"/>
                </a:solidFill>
              </a:rPr>
              <a:t>learning</a:t>
            </a:r>
            <a:endParaRPr lang="fr-FR" sz="2000" dirty="0">
              <a:solidFill>
                <a:schemeClr val="accent1"/>
              </a:solidFill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F8E2B-0C88-49CA-97B4-C71D98E7AB5E}"/>
              </a:ext>
            </a:extLst>
          </p:cNvPr>
          <p:cNvCxnSpPr/>
          <p:nvPr/>
        </p:nvCxnSpPr>
        <p:spPr>
          <a:xfrm flipV="1">
            <a:off x="0" y="469900"/>
            <a:ext cx="9144000" cy="3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2A7DFEA-F171-429B-AAD0-9AF348DC9F97}"/>
              </a:ext>
            </a:extLst>
          </p:cNvPr>
          <p:cNvSpPr txBox="1"/>
          <p:nvPr/>
        </p:nvSpPr>
        <p:spPr>
          <a:xfrm>
            <a:off x="1067447" y="1484784"/>
            <a:ext cx="771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- </a:t>
            </a:r>
            <a:r>
              <a:rPr lang="fr-FR" sz="2000" dirty="0" err="1">
                <a:solidFill>
                  <a:schemeClr val="accent1"/>
                </a:solidFill>
              </a:rPr>
              <a:t>blabla</a:t>
            </a:r>
            <a:r>
              <a:rPr lang="fr-FR" sz="20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AF38ED-43E5-C7C2-0FD9-4BE7D04AB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62" y="6438663"/>
            <a:ext cx="1979712" cy="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89848-8463-0312-EBF0-FEAD0F150B6C}"/>
              </a:ext>
            </a:extLst>
          </p:cNvPr>
          <p:cNvSpPr txBox="1"/>
          <p:nvPr/>
        </p:nvSpPr>
        <p:spPr>
          <a:xfrm>
            <a:off x="3456857" y="3136612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8192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3F869-C375-4133-8290-92C1D75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18/11/2023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717728-F4E9-4B89-8757-47178E823701}"/>
              </a:ext>
            </a:extLst>
          </p:cNvPr>
          <p:cNvSpPr txBox="1"/>
          <p:nvPr/>
        </p:nvSpPr>
        <p:spPr>
          <a:xfrm>
            <a:off x="457200" y="104775"/>
            <a:ext cx="446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Conclusions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F8E2B-0C88-49CA-97B4-C71D98E7AB5E}"/>
              </a:ext>
            </a:extLst>
          </p:cNvPr>
          <p:cNvCxnSpPr/>
          <p:nvPr/>
        </p:nvCxnSpPr>
        <p:spPr>
          <a:xfrm flipV="1">
            <a:off x="0" y="469900"/>
            <a:ext cx="9144000" cy="3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2A7DFEA-F171-429B-AAD0-9AF348DC9F97}"/>
              </a:ext>
            </a:extLst>
          </p:cNvPr>
          <p:cNvSpPr txBox="1"/>
          <p:nvPr/>
        </p:nvSpPr>
        <p:spPr>
          <a:xfrm>
            <a:off x="1067447" y="1484784"/>
            <a:ext cx="771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- </a:t>
            </a:r>
            <a:r>
              <a:rPr lang="fr-FR" sz="2000" dirty="0" err="1">
                <a:solidFill>
                  <a:schemeClr val="accent1"/>
                </a:solidFill>
              </a:rPr>
              <a:t>blabla</a:t>
            </a:r>
            <a:r>
              <a:rPr lang="fr-FR" sz="20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AF38ED-43E5-C7C2-0FD9-4BE7D04AB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62" y="6438663"/>
            <a:ext cx="1979712" cy="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6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3F869-C375-4133-8290-92C1D75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18/11/2023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717728-F4E9-4B89-8757-47178E823701}"/>
              </a:ext>
            </a:extLst>
          </p:cNvPr>
          <p:cNvSpPr txBox="1"/>
          <p:nvPr/>
        </p:nvSpPr>
        <p:spPr>
          <a:xfrm>
            <a:off x="457200" y="104775"/>
            <a:ext cx="446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Présentation de l’équipe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F8E2B-0C88-49CA-97B4-C71D98E7AB5E}"/>
              </a:ext>
            </a:extLst>
          </p:cNvPr>
          <p:cNvCxnSpPr/>
          <p:nvPr/>
        </p:nvCxnSpPr>
        <p:spPr>
          <a:xfrm flipV="1">
            <a:off x="0" y="469900"/>
            <a:ext cx="9144000" cy="3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2A7DFEA-F171-429B-AAD0-9AF348DC9F97}"/>
              </a:ext>
            </a:extLst>
          </p:cNvPr>
          <p:cNvSpPr txBox="1"/>
          <p:nvPr/>
        </p:nvSpPr>
        <p:spPr>
          <a:xfrm>
            <a:off x="1067447" y="1484784"/>
            <a:ext cx="77131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- Peut être à virer…</a:t>
            </a:r>
          </a:p>
          <a:p>
            <a:r>
              <a:rPr lang="fr-FR" sz="2000" dirty="0">
                <a:solidFill>
                  <a:schemeClr val="accent1"/>
                </a:solidFill>
              </a:rPr>
              <a:t>- Olivier BRUNET	</a:t>
            </a:r>
            <a:r>
              <a:rPr lang="fr-FR" sz="2000" dirty="0">
                <a:solidFill>
                  <a:srgbClr val="D93396"/>
                </a:solidFill>
              </a:rPr>
              <a:t>JEMS</a:t>
            </a:r>
            <a:r>
              <a:rPr lang="fr-FR" sz="2000" dirty="0">
                <a:solidFill>
                  <a:schemeClr val="accent1"/>
                </a:solidFill>
              </a:rPr>
              <a:t> 		Data </a:t>
            </a:r>
            <a:r>
              <a:rPr lang="fr-FR" sz="2000" dirty="0" err="1">
                <a:solidFill>
                  <a:schemeClr val="accent1"/>
                </a:solidFill>
              </a:rPr>
              <a:t>Engineer</a:t>
            </a:r>
            <a:r>
              <a:rPr lang="fr-FR" sz="2000" dirty="0">
                <a:solidFill>
                  <a:schemeClr val="accent1"/>
                </a:solidFill>
              </a:rPr>
              <a:t> / </a:t>
            </a:r>
            <a:r>
              <a:rPr lang="fr-FR" sz="2000" dirty="0" err="1">
                <a:solidFill>
                  <a:schemeClr val="accent1"/>
                </a:solidFill>
              </a:rPr>
              <a:t>Scientist</a:t>
            </a:r>
            <a:endParaRPr lang="fr-FR" sz="2000" dirty="0">
              <a:solidFill>
                <a:schemeClr val="accent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23FFE0-B53F-44FE-B97F-9C71C6BF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54" y="2978190"/>
            <a:ext cx="2952328" cy="27829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9AF38ED-43E5-C7C2-0FD9-4BE7D04AB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62" y="6438663"/>
            <a:ext cx="1979712" cy="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9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717728-F4E9-4B89-8757-47178E823701}"/>
              </a:ext>
            </a:extLst>
          </p:cNvPr>
          <p:cNvSpPr txBox="1"/>
          <p:nvPr/>
        </p:nvSpPr>
        <p:spPr>
          <a:xfrm>
            <a:off x="457200" y="104775"/>
            <a:ext cx="446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Plan de la présentation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F8E2B-0C88-49CA-97B4-C71D98E7AB5E}"/>
              </a:ext>
            </a:extLst>
          </p:cNvPr>
          <p:cNvCxnSpPr/>
          <p:nvPr/>
        </p:nvCxnSpPr>
        <p:spPr>
          <a:xfrm flipV="1">
            <a:off x="0" y="469900"/>
            <a:ext cx="9144000" cy="3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4DCFA6D-1F1D-42D4-8928-21552AA878AD}"/>
              </a:ext>
            </a:extLst>
          </p:cNvPr>
          <p:cNvSpPr txBox="1"/>
          <p:nvPr/>
        </p:nvSpPr>
        <p:spPr>
          <a:xfrm>
            <a:off x="1971702" y="1117283"/>
            <a:ext cx="59046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fr-FR" sz="2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Architecture &amp; plateformes utilisées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fr-FR" sz="20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Préprocessing</a:t>
            </a:r>
            <a:r>
              <a:rPr lang="fr-FR" sz="2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, tables silver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457200" indent="-457200">
              <a:buAutoNum type="arabicPeriod"/>
            </a:pPr>
            <a:r>
              <a:rPr lang="fr-FR" sz="2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Analyse exploratoire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fr-FR" sz="20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Feature</a:t>
            </a:r>
            <a:r>
              <a:rPr lang="fr-FR" sz="2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 Engineering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fr-FR" sz="2000" dirty="0">
                <a:solidFill>
                  <a:schemeClr val="accent1"/>
                </a:solidFill>
                <a:latin typeface="Palatino Linotype" panose="02040502050505030304" pitchFamily="18" charset="0"/>
              </a:rPr>
              <a:t>Modèles de machine </a:t>
            </a:r>
            <a:r>
              <a:rPr lang="fr-FR" sz="20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learning</a:t>
            </a:r>
            <a:endParaRPr lang="fr-FR" sz="20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accent1"/>
                </a:solidFill>
                <a:latin typeface="Palatino Linotype" panose="02040502050505030304" pitchFamily="18" charset="0"/>
              </a:rPr>
              <a:t>Tblalbla</a:t>
            </a:r>
            <a:endParaRPr lang="fr-FR" sz="18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  <a:p>
            <a:pPr marL="342900" indent="-342900">
              <a:buFontTx/>
              <a:buChar char="-"/>
            </a:pPr>
            <a:endParaRPr lang="fr-FR" sz="2000" dirty="0">
              <a:solidFill>
                <a:schemeClr val="accent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2C2F562-8FF3-8473-21B1-0CD3C3F90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62" y="6438663"/>
            <a:ext cx="1979712" cy="282816"/>
          </a:xfrm>
          <a:prstGeom prst="rect">
            <a:avLst/>
          </a:prstGeom>
        </p:spPr>
      </p:pic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F239EDB4-C508-5F6A-AEC4-945ACB00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</p:spPr>
        <p:txBody>
          <a:bodyPr/>
          <a:lstStyle/>
          <a:p>
            <a:r>
              <a:rPr lang="en-US" dirty="0"/>
              <a:t>18/11/2023</a:t>
            </a:r>
          </a:p>
        </p:txBody>
      </p:sp>
    </p:spTree>
    <p:extLst>
      <p:ext uri="{BB962C8B-B14F-4D97-AF65-F5344CB8AC3E}">
        <p14:creationId xmlns:p14="http://schemas.microsoft.com/office/powerpoint/2010/main" val="12474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89848-8463-0312-EBF0-FEAD0F150B6C}"/>
              </a:ext>
            </a:extLst>
          </p:cNvPr>
          <p:cNvSpPr txBox="1"/>
          <p:nvPr/>
        </p:nvSpPr>
        <p:spPr>
          <a:xfrm>
            <a:off x="1619672" y="306896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1. Introduction, contexte &amp; enjeux</a:t>
            </a:r>
          </a:p>
        </p:txBody>
      </p:sp>
    </p:spTree>
    <p:extLst>
      <p:ext uri="{BB962C8B-B14F-4D97-AF65-F5344CB8AC3E}">
        <p14:creationId xmlns:p14="http://schemas.microsoft.com/office/powerpoint/2010/main" val="270618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3F869-C375-4133-8290-92C1D75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18/11/2023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717728-F4E9-4B89-8757-47178E823701}"/>
              </a:ext>
            </a:extLst>
          </p:cNvPr>
          <p:cNvSpPr txBox="1"/>
          <p:nvPr/>
        </p:nvSpPr>
        <p:spPr>
          <a:xfrm>
            <a:off x="457200" y="104775"/>
            <a:ext cx="446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1. Introduction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F8E2B-0C88-49CA-97B4-C71D98E7AB5E}"/>
              </a:ext>
            </a:extLst>
          </p:cNvPr>
          <p:cNvCxnSpPr/>
          <p:nvPr/>
        </p:nvCxnSpPr>
        <p:spPr>
          <a:xfrm flipV="1">
            <a:off x="0" y="469900"/>
            <a:ext cx="9144000" cy="3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2A7DFEA-F171-429B-AAD0-9AF348DC9F97}"/>
              </a:ext>
            </a:extLst>
          </p:cNvPr>
          <p:cNvSpPr txBox="1"/>
          <p:nvPr/>
        </p:nvSpPr>
        <p:spPr>
          <a:xfrm>
            <a:off x="1067447" y="1484784"/>
            <a:ext cx="771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- </a:t>
            </a:r>
            <a:r>
              <a:rPr lang="fr-FR" sz="2000" dirty="0" err="1">
                <a:solidFill>
                  <a:schemeClr val="accent1"/>
                </a:solidFill>
              </a:rPr>
              <a:t>blabla</a:t>
            </a:r>
            <a:r>
              <a:rPr lang="fr-FR" sz="20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AF38ED-43E5-C7C2-0FD9-4BE7D04AB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62" y="6438663"/>
            <a:ext cx="1979712" cy="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8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89848-8463-0312-EBF0-FEAD0F150B6C}"/>
              </a:ext>
            </a:extLst>
          </p:cNvPr>
          <p:cNvSpPr txBox="1"/>
          <p:nvPr/>
        </p:nvSpPr>
        <p:spPr>
          <a:xfrm>
            <a:off x="1619672" y="306896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2. </a:t>
            </a:r>
            <a:r>
              <a:rPr lang="fr-FR" sz="3200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Préprocessing</a:t>
            </a:r>
            <a:r>
              <a:rPr lang="fr-FR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: tables silver</a:t>
            </a:r>
          </a:p>
        </p:txBody>
      </p:sp>
    </p:spTree>
    <p:extLst>
      <p:ext uri="{BB962C8B-B14F-4D97-AF65-F5344CB8AC3E}">
        <p14:creationId xmlns:p14="http://schemas.microsoft.com/office/powerpoint/2010/main" val="267239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3F869-C375-4133-8290-92C1D75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18/11/2023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717728-F4E9-4B89-8757-47178E823701}"/>
              </a:ext>
            </a:extLst>
          </p:cNvPr>
          <p:cNvSpPr txBox="1"/>
          <p:nvPr/>
        </p:nvSpPr>
        <p:spPr>
          <a:xfrm>
            <a:off x="457200" y="104775"/>
            <a:ext cx="446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2. </a:t>
            </a:r>
            <a:r>
              <a:rPr lang="fr-FR" sz="2000" dirty="0" err="1">
                <a:solidFill>
                  <a:schemeClr val="accent1"/>
                </a:solidFill>
              </a:rPr>
              <a:t>Préprocessing</a:t>
            </a:r>
            <a:r>
              <a:rPr lang="fr-FR" sz="2000" dirty="0">
                <a:solidFill>
                  <a:schemeClr val="accent1"/>
                </a:solidFill>
              </a:rPr>
              <a:t>: tables silver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F8E2B-0C88-49CA-97B4-C71D98E7AB5E}"/>
              </a:ext>
            </a:extLst>
          </p:cNvPr>
          <p:cNvCxnSpPr/>
          <p:nvPr/>
        </p:nvCxnSpPr>
        <p:spPr>
          <a:xfrm flipV="1">
            <a:off x="0" y="469900"/>
            <a:ext cx="9144000" cy="3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2A7DFEA-F171-429B-AAD0-9AF348DC9F97}"/>
              </a:ext>
            </a:extLst>
          </p:cNvPr>
          <p:cNvSpPr txBox="1"/>
          <p:nvPr/>
        </p:nvSpPr>
        <p:spPr>
          <a:xfrm>
            <a:off x="1067447" y="1484784"/>
            <a:ext cx="771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- </a:t>
            </a:r>
            <a:r>
              <a:rPr lang="fr-FR" sz="2000" dirty="0" err="1">
                <a:solidFill>
                  <a:schemeClr val="accent1"/>
                </a:solidFill>
              </a:rPr>
              <a:t>blabla</a:t>
            </a:r>
            <a:r>
              <a:rPr lang="fr-FR" sz="20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AF38ED-43E5-C7C2-0FD9-4BE7D04AB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62" y="6438663"/>
            <a:ext cx="1979712" cy="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89848-8463-0312-EBF0-FEAD0F150B6C}"/>
              </a:ext>
            </a:extLst>
          </p:cNvPr>
          <p:cNvSpPr txBox="1"/>
          <p:nvPr/>
        </p:nvSpPr>
        <p:spPr>
          <a:xfrm>
            <a:off x="1619672" y="3068960"/>
            <a:ext cx="6408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3. Analyse exploratoire</a:t>
            </a:r>
          </a:p>
        </p:txBody>
      </p:sp>
    </p:spTree>
    <p:extLst>
      <p:ext uri="{BB962C8B-B14F-4D97-AF65-F5344CB8AC3E}">
        <p14:creationId xmlns:p14="http://schemas.microsoft.com/office/powerpoint/2010/main" val="385955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3F869-C375-4133-8290-92C1D75D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18/11/2023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B84DA1-7809-4543-A8CA-73FEAF7B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412A2BD3-0B62-4959-A378-94ACACD1B6B2}"/>
              </a:ext>
            </a:extLst>
          </p:cNvPr>
          <p:cNvSpPr txBox="1">
            <a:spLocks/>
          </p:cNvSpPr>
          <p:nvPr/>
        </p:nvSpPr>
        <p:spPr>
          <a:xfrm>
            <a:off x="3088382" y="10477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Espace réservé du pied de page 4">
            <a:extLst>
              <a:ext uri="{FF2B5EF4-FFF2-40B4-BE49-F238E27FC236}">
                <a16:creationId xmlns:a16="http://schemas.microsoft.com/office/drawing/2014/main" id="{59A5B6EC-9CEA-4532-8070-B0D9DFBC151A}"/>
              </a:ext>
            </a:extLst>
          </p:cNvPr>
          <p:cNvSpPr txBox="1">
            <a:spLocks/>
          </p:cNvSpPr>
          <p:nvPr/>
        </p:nvSpPr>
        <p:spPr>
          <a:xfrm>
            <a:off x="3124200" y="53185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defPPr>
              <a:defRPr lang="en-US"/>
            </a:defPPr>
            <a:lvl1pPr marL="0" algn="ctr" defTabSz="1218987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0717728-F4E9-4B89-8757-47178E823701}"/>
              </a:ext>
            </a:extLst>
          </p:cNvPr>
          <p:cNvSpPr txBox="1"/>
          <p:nvPr/>
        </p:nvSpPr>
        <p:spPr>
          <a:xfrm>
            <a:off x="457200" y="104775"/>
            <a:ext cx="4466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3. Analyse exploratoire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2F8E2B-0C88-49CA-97B4-C71D98E7AB5E}"/>
              </a:ext>
            </a:extLst>
          </p:cNvPr>
          <p:cNvCxnSpPr/>
          <p:nvPr/>
        </p:nvCxnSpPr>
        <p:spPr>
          <a:xfrm flipV="1">
            <a:off x="0" y="469900"/>
            <a:ext cx="9144000" cy="34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2A7DFEA-F171-429B-AAD0-9AF348DC9F97}"/>
              </a:ext>
            </a:extLst>
          </p:cNvPr>
          <p:cNvSpPr txBox="1"/>
          <p:nvPr/>
        </p:nvSpPr>
        <p:spPr>
          <a:xfrm>
            <a:off x="1067447" y="1484784"/>
            <a:ext cx="7713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accent1"/>
                </a:solidFill>
              </a:rPr>
              <a:t>- </a:t>
            </a:r>
            <a:r>
              <a:rPr lang="fr-FR" sz="2000" dirty="0" err="1">
                <a:solidFill>
                  <a:schemeClr val="accent1"/>
                </a:solidFill>
              </a:rPr>
              <a:t>blabla</a:t>
            </a:r>
            <a:r>
              <a:rPr lang="fr-FR" sz="2000" dirty="0">
                <a:solidFill>
                  <a:schemeClr val="accent1"/>
                </a:solidFill>
              </a:rPr>
              <a:t>	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9AF38ED-43E5-C7C2-0FD9-4BE7D04AB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62" y="6438663"/>
            <a:ext cx="1979712" cy="2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Office PowerPoint</Application>
  <PresentationFormat>Affichage à l'écran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Palatino Linotype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2014-06-04T21:04:36Z</dcterms:created>
  <dcterms:modified xsi:type="dcterms:W3CDTF">2023-11-13T21:24:41Z</dcterms:modified>
</cp:coreProperties>
</file>