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8" r:id="rId2"/>
    <p:sldId id="257" r:id="rId3"/>
    <p:sldId id="263" r:id="rId4"/>
    <p:sldId id="265" r:id="rId5"/>
    <p:sldId id="268" r:id="rId6"/>
    <p:sldId id="895" r:id="rId7"/>
    <p:sldId id="896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889" r:id="rId16"/>
    <p:sldId id="893" r:id="rId17"/>
    <p:sldId id="275" r:id="rId18"/>
    <p:sldId id="890" r:id="rId19"/>
    <p:sldId id="266" r:id="rId20"/>
    <p:sldId id="891" r:id="rId21"/>
    <p:sldId id="267" r:id="rId22"/>
    <p:sldId id="8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7:56.2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1,'-1'14,"-1"1,0-1,-6 18,2-5,-26 106,17-80,3 1,2 0,-6 98,19-57,-4 76,-2-150,-1 0,-9 28,-4 16,8-29,-1 0,-26 57,-4 10,39-99,0-1,1 1,-1 0,1-1,-1 1,1-1,0 1,0 0,1 4,-1-8,1 1,-1-1,0 1,0-1,0 1,0-1,1 1,-1-1,0 1,0-1,1 0,-1 1,0-1,1 1,-1-1,0 0,1 1,-1-1,1 0,-1 0,0 1,1-1,-1 0,1 0,-1 0,1 1,0-1,0 0,1-1,-1 1,0 0,1-1,-1 1,0-1,1 1,-1-1,0 0,0 1,0-1,1 0,-1 0,0 0,1-1,8-8,-1 0,0-1,0 0,-1-1,9-15,11-18,48-55,157-160,118-66,-153 136,-124 117,-72 71,2-1,-1 0,1-1,-1 2,1-1,7-4,-10 6,0 1,-1 0,1 0,0-1,0 1,-1 0,1 0,0 0,0 0,-1 0,1 0,0 0,0 0,-1 0,1 1,0-1,0 0,-1 0,1 1,0-1,-1 0,1 1,0-1,-1 0,1 1,-1-1,1 1,0-1,-1 1,1 0,-1-1,0 1,1-1,-1 1,1 0,-1-1,0 1,0 0,1 0,-1-1,0 1,0 0,0 0,0 1,4 13,-2 0,0 1,0-1,-2 1,-1 22,-13 79,4-71,-1 0,-3-1,-1-1,-23 46,23-60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15:58:34.7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49 0 24575,'0'0'0,"3"0"0,6 0 0,7 0 0,4 0 0,11 0 0,9 0 0,12 0 0,14 0 0,10 0 0,1 0 0,-9 0 0,-8 0 0,-12 0 0,-5 0 0,-8 0 0,2 0 0,-5 0 0,-2 0 0,-3 0 0,-3 0 0,-2 0 0,-1 0 0,-9 0 0,-9 4 0,-8 4 0,-7 1 0,-5-2 0,-2-1 0,-15-2 0,-4-1 0,-9 2 0,-2-1 0,1 0 0,4-1 0,7-1 0,5-1 0,6 0 0,2-1 0,3 0 0,2 0 0,0 0 0,-1 4 0,1 0 0,-4 0 0,-6-1 0,-3 4 0,-4-1 0,-3 7 0,-1-1 0,-1-1 0,4-3 0,-1-2 0,5-3 0,12-1 0,19-2 0,24 0 0,29 0 0,14-1 0,3 1 0,10-1 0,12 1 0,18 0 0,25 0 0,16 0 0,-13 0 0,-23 0 0,-27 0 0,-29 4 0,-27 0 0,-25-2 0,-6 1 0,-11 0 0,-13 4 0,-18 10 0,-2 1 0,-6-2 0,0 1 0,1-4 0,7-3 0,-6 0 0,5-2 0,-2 1 0,4-1 0,-6-2 0,-4-1 0,5-3 0,-3 0 0,6-2 0,2 0 0,6 0 0,0-1 0,5 1 0,4 0 0,2 0 0,2-1 0,2 1 0,1 0 0,0 0 0,0 0 0,1 0 0,-1 0 0,4 4 0,8 1 0,13-1 0,7 0 0,14-2 0,7 4 0,11-1 0,6 3 0,14 0 0,8-2 0,-2-1 0,-9-2 0,-6-1 0,-11-1 0,-9-1 0,-6 0 0,-5-1 0,-3 1 0,-2 0 0,-1 0 0,1 0 0,0-1 0,0 1 0,1 0 0,0 0 0,8 0 0,5-4 0,8 0 0,2 0 0,7-4 0,-1 2 0,-4 0 0,-11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15:58:35.9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4.08875"/>
      <inkml:brushProperty name="anchorY" value="-1175.4397"/>
      <inkml:brushProperty name="scaleFactor" value="0.5"/>
    </inkml:brush>
  </inkml:definitions>
  <inkml:trace contextRef="#ctx0" brushRef="#br0">81 1 24575,'0'0'0,"0"3"0,0 6 0,0 4 0,0 6 0,0 4 0,0 5 0,0 4 0,-4-4 0,0-2 0,-4 2 0,0 2 0,-2-1 0,0 7 0,3-2 0,1 6 0,3-2 0,-3-4 0,1-3 0,1-4 0,1-4 0,1-1 0,1-5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5T15:58:38.5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6.43213"/>
      <inkml:brushProperty name="anchorY" value="-898.61444"/>
      <inkml:brushProperty name="scaleFactor" value="0.5"/>
    </inkml:brush>
  </inkml:definitions>
  <inkml:trace contextRef="#ctx0" brushRef="#br0">1 21 24575,'0'0'0,"3"-3"0,6-2 0,3 1 0,4 1 0,3 1 0,0 0 0,2 1 0,0 1 0,1 0 0,-5 4 0,-5 4 0,-3 9 0,-5 3 0,-2 2 0,-1 2 0,-2-1 0,1 0 0,-5-1 0,0-1 0,-4 0 0,-3-5 0,-3 1 0,-3-1 0,3 0 0,-1-2 0,-1 1 0,0 0 0,6-3 0,9-2 0,7-3 0,6-3 0,5-7 0,4 0 0,1-2 0,0 1 0,1 1 0,0 1 0,3 5 0,0 4 0,0 5 0,-5 4 0,-5 2 0,-5 3 0,-5-1 0,-3 2 0,-5-1 0,-6 0 0,-5 0 0,1 0 0,-2-5 0,-1 1 0,2-1 0,0-3 0,-2 0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01.31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917 672,'-3'4,"1"0,-1 0,1-1,0 1,0 0,1 1,-3 6,-1 4,-20 58,-27 126,-10 34,-2-46,55-161,9-26,0 0,0 0,0 0,0 0,0-1,0 1,0 0,0 0,0 0,-1 0,1 0,0-1,0 1,0 0,0 0,0 0,0 0,0 0,0 0,0-1,-1 1,1 0,0 0,0 0,0 0,0 0,0 0,0 0,-1 0,1 0,0 0,0 0,0 0,0 0,0 0,-1 0,1 0,0 0,0 0,0 0,0 0,0 0,-1 0,1 0,0 0,0 0,0 0,0 0,0 0,-1 0,1 0,0 0,0 1,0-1,0 0,0 0,0 0,-3-18,2-261,3 146,35-703,-31 782,4-59,-11 104,-3 13,-4 14,8-17,-208 486,56-134,-144 335,279-644,-20 72,35-108,2-16,4-21,10-28,33-82,36-57,-69 165,17-39,4 1,3 2,2 1,3 2,3 3,63-65,-85 102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15.0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1081 0,'-6'4,"1"-1,-1 0,0-1,0 1,0-1,-1 0,1-1,0 0,-1 0,-8 1,-1 0,-32 5,12-2,0 2,-53 16,38-4,-65 21,96-35,1 0,-1-2,0 0,-22 0,-8-1,-1 3,-95 21,132-22,0 1,-16 7,16-6,1 0,-23 4,-63 12,74-15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15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1,'4'0,"7"0,6 0,11 0,17 0,15 0,15 0,8 0,7 0,-1 0,-12 0,-16 0,-15 0,-15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15.9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16.2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0,'0'0</inkml:trace>
  <inkml:trace contextRef="#ctx0" brushRef="#br0" timeOffset="1">0 21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16.6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81 232,'0'0</inkml:trace>
  <inkml:trace contextRef="#ctx0" brushRef="#br0" timeOffset="1">0 9,'0'-4,"0"0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17.0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5T15:58:17.6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1,'1'0,"0"0,0 0,0 0,0 0,0 0,0 0,0 0,0 1,0-1,0 0,-1 1,1-1,0 0,0 1,0-1,0 1,-1-1,1 1,0-1,0 1,-1 0,1-1,-1 1,1 0,-1 0,1 0,-1-1,1 1,-1 0,1 0,-1 0,0 0,0 0,1 0,-1 1,0 1,0 0,0 1,0-1,-1 0,0 1,1-1,-1 0,0 0,-3 6,-22 43,-2-2,-42 57,13-21,-297 408,346-485,-5 7,-17 26,28-38,-1 0,1 0,0 0,0 0,1 0,-1 1,1-1,0 0,0 1,1-1,-1 1,1-1,0 5,0-8,0 1,0-1,1 0,-1 0,0-1,1 1,-1 0,0 0,1 0,-1 0,1 0,-1 0,1 0,0-1,-1 1,1 0,0 0,0-1,0 1,-1-1,1 1,0 0,0-1,0 0,1 1,1 0,1 0,-1-1,0 1,1-1,-1 0,1 0,4-1,23-4,1-1,43-14,-59 15,577-175,-378 114,10-6,-159 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DAC99-76B1-446B-BE1C-4A8914AD1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206319-5CF6-44A1-8F24-FBAB1F07E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C3317-FBAA-43D7-A81D-470F14E8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CFA3A-CA33-4E82-A6E9-F7ECCF72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3B43E-DEC5-4E82-8854-4DD5E5BA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EF8FB-F748-4FA9-ABBA-59A6E7A5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3D4AD-F9A4-41D1-B24B-65D579C1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F745C-D97B-4866-8C43-0BC0B720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81CE1-BC75-4E31-91FE-CBA4D6C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0077D-159C-47F5-9EE8-30FADA89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D4A1F-9D25-4F0C-905B-C1AC839D7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9482B-E780-42CC-A4A3-3CA3F838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8EAB6-4A95-4124-90DF-B46F4E75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58C45-DA41-4631-A560-3EE50B0B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D440F-73AA-4697-8753-D66F07CE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03816-0A07-492E-97AA-1EEA01CF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7476C-88A9-4E1B-9551-730C617F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C22C8-E0BE-42D3-BF3D-1EEE33B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F1896-8969-44F4-9F5F-EC263766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93205-DD2C-43D4-989A-D4F4F93E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8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4147D-1848-49DC-A2FC-D67EDD50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4E7B4-7279-406C-996E-6DCC21E4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CE75D-BD36-4614-B49F-55AEB806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845F8-A169-4817-96EB-63760674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F91C8-5459-4A74-B9FC-DD7E75AC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9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CA55-32FA-4C39-93A4-FC76DD53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3EB82-125A-476C-9672-0FD58E924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3558A-0A73-4CF1-BECB-CCF64E7C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D633B-69A3-4F60-8547-EEF5ABF8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62492-E4FC-462D-9485-B5252E36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6AF91-9C18-4264-BE9E-4F6B0A63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4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101FA-4D64-4071-9DF9-6063107F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860B2-4185-4805-9D2A-5E809779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51734-3A13-4EC6-85F9-4DD678F5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2DE4E1-4D1F-42EB-ABBA-380C40F86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9AA663-E3B8-47FB-A144-2E549F1EC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9CECA1-FB2C-4899-B398-CF3D012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98637-CBAF-4793-9055-E20752F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19C01-42E0-49AF-925B-9DACBE7C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5084-F932-40AF-BF49-ED417FE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ADE805-C2CA-4F03-8918-D7DB9095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9A92B-94D8-4783-926C-B2F32C00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7D518C-CF60-4714-9A9C-30CC8DED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3C4E1-BBA9-4EC2-9E99-9FEB7BCE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E0816-6012-4E38-9B15-A75A21A9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97FCE-12CE-41A3-B84B-3720AA8B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27E40-041F-43CF-8761-0367B243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BBC94-1540-4E03-A7F9-9CD90C72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DA217-EFF7-442C-8ACF-C37697EA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65B15-074A-43CC-94D4-AED6A142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1F897-39AD-4B82-8747-04005FD9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3167E-46E0-4BB9-8920-5A9EFD5F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C27E8-038C-439F-A130-36BB1A43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BB738C-B808-4B5F-8618-979DCE0B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93A47-C728-42E4-B1AA-022BB497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7D531-0071-406A-A3FD-6430DEF2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FD28B-8B63-435B-80A2-AC56C61F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7258A-A713-4FD4-A2F3-BDC255D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2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CB037-CA49-42AF-91BA-B5226D24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D2D27-9321-451A-9A0D-908F66AC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DF3EE-98A1-4BC2-A7B9-F777008B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5409-54D9-4C43-AB06-14AAF7E944A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FD526-2AD0-4044-AC49-CC02BFFFA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39B51-3B24-4F4C-8FA0-54A8AFAAC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3E90-EB2B-485C-BA8B-5C8D36FB4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4.xml"/><Relationship Id="rId7" Type="http://schemas.openxmlformats.org/officeDocument/2006/relationships/image" Target="../media/image21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20.png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8.png"/><Relationship Id="rId4" Type="http://schemas.openxmlformats.org/officeDocument/2006/relationships/tags" Target="../tags/tag165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png"/><Relationship Id="rId3" Type="http://schemas.openxmlformats.org/officeDocument/2006/relationships/tags" Target="../tags/tag168.xml"/><Relationship Id="rId7" Type="http://schemas.openxmlformats.org/officeDocument/2006/relationships/image" Target="../media/image50.png"/><Relationship Id="rId12" Type="http://schemas.openxmlformats.org/officeDocument/2006/relationships/image" Target="../media/image19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100.png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7.png"/><Relationship Id="rId4" Type="http://schemas.openxmlformats.org/officeDocument/2006/relationships/tags" Target="../tags/tag169.xml"/><Relationship Id="rId9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2.xml"/><Relationship Id="rId7" Type="http://schemas.openxmlformats.org/officeDocument/2006/relationships/image" Target="../media/image180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image" Target="../media/image170.png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8.png"/><Relationship Id="rId4" Type="http://schemas.openxmlformats.org/officeDocument/2006/relationships/tags" Target="../tags/tag173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6.xml"/><Relationship Id="rId7" Type="http://schemas.openxmlformats.org/officeDocument/2006/relationships/image" Target="../media/image190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22.png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8.png"/><Relationship Id="rId4" Type="http://schemas.openxmlformats.org/officeDocument/2006/relationships/tags" Target="../tags/tag177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80.xml"/><Relationship Id="rId7" Type="http://schemas.openxmlformats.org/officeDocument/2006/relationships/image" Target="../media/image210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200.png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8.png"/><Relationship Id="rId4" Type="http://schemas.openxmlformats.org/officeDocument/2006/relationships/tags" Target="../tags/tag181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85.xml"/><Relationship Id="rId7" Type="http://schemas.openxmlformats.org/officeDocument/2006/relationships/image" Target="../media/image33.pn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32.png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5.xml"/><Relationship Id="rId18" Type="http://schemas.openxmlformats.org/officeDocument/2006/relationships/image" Target="../media/image54.png"/><Relationship Id="rId26" Type="http://schemas.openxmlformats.org/officeDocument/2006/relationships/customXml" Target="../ink/ink12.xml"/><Relationship Id="rId21" Type="http://schemas.openxmlformats.org/officeDocument/2006/relationships/image" Target="../media/image55.png"/><Relationship Id="rId7" Type="http://schemas.openxmlformats.org/officeDocument/2006/relationships/customXml" Target="../ink/ink2.xml"/><Relationship Id="rId12" Type="http://schemas.openxmlformats.org/officeDocument/2006/relationships/image" Target="../media/image51.png"/><Relationship Id="rId17" Type="http://schemas.openxmlformats.org/officeDocument/2006/relationships/customXml" Target="../ink/ink7.xml"/><Relationship Id="rId25" Type="http://schemas.openxmlformats.org/officeDocument/2006/relationships/image" Target="../media/image57.png"/><Relationship Id="rId2" Type="http://schemas.openxmlformats.org/officeDocument/2006/relationships/customXml" Target="../ink/ink1.xml"/><Relationship Id="rId16" Type="http://schemas.openxmlformats.org/officeDocument/2006/relationships/image" Target="../media/image53.png"/><Relationship Id="rId20" Type="http://schemas.openxmlformats.org/officeDocument/2006/relationships/customXml" Target="../ink/ink9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15" Type="http://schemas.openxmlformats.org/officeDocument/2006/relationships/customXml" Target="../ink/ink6.xml"/><Relationship Id="rId23" Type="http://schemas.openxmlformats.org/officeDocument/2006/relationships/image" Target="../media/image56.png"/><Relationship Id="rId28" Type="http://schemas.openxmlformats.org/officeDocument/2006/relationships/image" Target="../media/image40.png"/><Relationship Id="rId10" Type="http://schemas.openxmlformats.org/officeDocument/2006/relationships/image" Target="../media/image500.png"/><Relationship Id="rId19" Type="http://schemas.openxmlformats.org/officeDocument/2006/relationships/customXml" Target="../ink/ink8.xml"/><Relationship Id="rId9" Type="http://schemas.openxmlformats.org/officeDocument/2006/relationships/customXml" Target="../ink/ink3.xml"/><Relationship Id="rId14" Type="http://schemas.openxmlformats.org/officeDocument/2006/relationships/image" Target="../media/image52.png"/><Relationship Id="rId22" Type="http://schemas.openxmlformats.org/officeDocument/2006/relationships/customXml" Target="../ink/ink10.xml"/><Relationship Id="rId27" Type="http://schemas.openxmlformats.org/officeDocument/2006/relationships/image" Target="../media/image58.png"/><Relationship Id="rId30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image" Target="../media/image8.png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image" Target="../media/image6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image" Target="../media/image7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9" Type="http://schemas.openxmlformats.org/officeDocument/2006/relationships/tags" Target="../tags/tag93.xml"/><Relationship Id="rId21" Type="http://schemas.openxmlformats.org/officeDocument/2006/relationships/tags" Target="../tags/tag75.xml"/><Relationship Id="rId34" Type="http://schemas.openxmlformats.org/officeDocument/2006/relationships/tags" Target="../tags/tag88.xml"/><Relationship Id="rId42" Type="http://schemas.openxmlformats.org/officeDocument/2006/relationships/tags" Target="../tags/tag96.xml"/><Relationship Id="rId47" Type="http://schemas.openxmlformats.org/officeDocument/2006/relationships/tags" Target="../tags/tag101.xml"/><Relationship Id="rId50" Type="http://schemas.openxmlformats.org/officeDocument/2006/relationships/tags" Target="../tags/tag104.xml"/><Relationship Id="rId55" Type="http://schemas.openxmlformats.org/officeDocument/2006/relationships/image" Target="../media/image6.png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9" Type="http://schemas.openxmlformats.org/officeDocument/2006/relationships/tags" Target="../tags/tag83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37" Type="http://schemas.openxmlformats.org/officeDocument/2006/relationships/tags" Target="../tags/tag91.xml"/><Relationship Id="rId40" Type="http://schemas.openxmlformats.org/officeDocument/2006/relationships/tags" Target="../tags/tag94.xml"/><Relationship Id="rId45" Type="http://schemas.openxmlformats.org/officeDocument/2006/relationships/tags" Target="../tags/tag99.xml"/><Relationship Id="rId53" Type="http://schemas.openxmlformats.org/officeDocument/2006/relationships/tags" Target="../tags/tag107.xml"/><Relationship Id="rId5" Type="http://schemas.openxmlformats.org/officeDocument/2006/relationships/tags" Target="../tags/tag59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35" Type="http://schemas.openxmlformats.org/officeDocument/2006/relationships/tags" Target="../tags/tag89.xml"/><Relationship Id="rId43" Type="http://schemas.openxmlformats.org/officeDocument/2006/relationships/tags" Target="../tags/tag97.xml"/><Relationship Id="rId48" Type="http://schemas.openxmlformats.org/officeDocument/2006/relationships/tags" Target="../tags/tag102.xml"/><Relationship Id="rId56" Type="http://schemas.openxmlformats.org/officeDocument/2006/relationships/image" Target="../media/image7.png"/><Relationship Id="rId8" Type="http://schemas.openxmlformats.org/officeDocument/2006/relationships/tags" Target="../tags/tag62.xml"/><Relationship Id="rId51" Type="http://schemas.openxmlformats.org/officeDocument/2006/relationships/tags" Target="../tags/tag105.xml"/><Relationship Id="rId3" Type="http://schemas.openxmlformats.org/officeDocument/2006/relationships/tags" Target="../tags/tag57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33" Type="http://schemas.openxmlformats.org/officeDocument/2006/relationships/tags" Target="../tags/tag87.xml"/><Relationship Id="rId38" Type="http://schemas.openxmlformats.org/officeDocument/2006/relationships/tags" Target="../tags/tag92.xml"/><Relationship Id="rId46" Type="http://schemas.openxmlformats.org/officeDocument/2006/relationships/tags" Target="../tags/tag100.xml"/><Relationship Id="rId20" Type="http://schemas.openxmlformats.org/officeDocument/2006/relationships/tags" Target="../tags/tag74.xml"/><Relationship Id="rId41" Type="http://schemas.openxmlformats.org/officeDocument/2006/relationships/tags" Target="../tags/tag95.xml"/><Relationship Id="rId54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36" Type="http://schemas.openxmlformats.org/officeDocument/2006/relationships/tags" Target="../tags/tag90.xml"/><Relationship Id="rId49" Type="http://schemas.openxmlformats.org/officeDocument/2006/relationships/tags" Target="../tags/tag103.xml"/><Relationship Id="rId57" Type="http://schemas.openxmlformats.org/officeDocument/2006/relationships/image" Target="../media/image9.png"/><Relationship Id="rId10" Type="http://schemas.openxmlformats.org/officeDocument/2006/relationships/tags" Target="../tags/tag64.xml"/><Relationship Id="rId31" Type="http://schemas.openxmlformats.org/officeDocument/2006/relationships/tags" Target="../tags/tag85.xml"/><Relationship Id="rId44" Type="http://schemas.openxmlformats.org/officeDocument/2006/relationships/tags" Target="../tags/tag98.xml"/><Relationship Id="rId52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tags" Target="../tags/tag149.xml"/><Relationship Id="rId47" Type="http://schemas.openxmlformats.org/officeDocument/2006/relationships/tags" Target="../tags/tag154.xml"/><Relationship Id="rId50" Type="http://schemas.openxmlformats.org/officeDocument/2006/relationships/tags" Target="../tags/tag157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9" Type="http://schemas.openxmlformats.org/officeDocument/2006/relationships/tags" Target="../tags/tag136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45" Type="http://schemas.openxmlformats.org/officeDocument/2006/relationships/tags" Target="../tags/tag152.xml"/><Relationship Id="rId53" Type="http://schemas.openxmlformats.org/officeDocument/2006/relationships/image" Target="../media/image7.png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4" Type="http://schemas.openxmlformats.org/officeDocument/2006/relationships/tags" Target="../tags/tag151.xml"/><Relationship Id="rId52" Type="http://schemas.openxmlformats.org/officeDocument/2006/relationships/image" Target="../media/image6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43" Type="http://schemas.openxmlformats.org/officeDocument/2006/relationships/tags" Target="../tags/tag150.xml"/><Relationship Id="rId48" Type="http://schemas.openxmlformats.org/officeDocument/2006/relationships/tags" Target="../tags/tag155.xml"/><Relationship Id="rId8" Type="http://schemas.openxmlformats.org/officeDocument/2006/relationships/tags" Target="../tags/tag115.xml"/><Relationship Id="rId51" Type="http://schemas.openxmlformats.org/officeDocument/2006/relationships/slideLayout" Target="../slideLayouts/slideLayout1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Relationship Id="rId46" Type="http://schemas.openxmlformats.org/officeDocument/2006/relationships/tags" Target="../tags/tag153.xml"/><Relationship Id="rId20" Type="http://schemas.openxmlformats.org/officeDocument/2006/relationships/tags" Target="../tags/tag127.xml"/><Relationship Id="rId41" Type="http://schemas.openxmlformats.org/officeDocument/2006/relationships/tags" Target="../tags/tag148.xml"/><Relationship Id="rId54" Type="http://schemas.openxmlformats.org/officeDocument/2006/relationships/image" Target="../media/image10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49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160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4" Type="http://schemas.openxmlformats.org/officeDocument/2006/relationships/tags" Target="../tags/tag161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3E208B1-BF72-A036-64C8-EB8DD657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" y="0"/>
            <a:ext cx="1181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8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2047" y="2107763"/>
            <a:ext cx="6108977" cy="2938257"/>
            <a:chOff x="797711" y="590430"/>
            <a:chExt cx="9202705" cy="5296401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9199984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9199984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13711" y="189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013711" y="570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5625196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5625196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5101704" y="4480251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17542" y="1797501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5095191" y="2818525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552230" y="1368294"/>
              <a:ext cx="1268963" cy="121297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8667745" y="3700267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7796502" y="3700267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8328741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328741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9" idx="6"/>
              <a:endCxn id="14" idx="1"/>
            </p:cNvCxnSpPr>
            <p:nvPr/>
          </p:nvCxnSpPr>
          <p:spPr>
            <a:xfrm flipV="1">
              <a:off x="1193711" y="1974783"/>
              <a:ext cx="2323831" cy="12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4" idx="3"/>
              <a:endCxn id="11" idx="2"/>
            </p:cNvCxnSpPr>
            <p:nvPr/>
          </p:nvCxnSpPr>
          <p:spPr>
            <a:xfrm>
              <a:off x="4753462" y="1974783"/>
              <a:ext cx="871734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6" idx="1"/>
            </p:cNvCxnSpPr>
            <p:nvPr/>
          </p:nvCxnSpPr>
          <p:spPr>
            <a:xfrm flipV="1">
              <a:off x="5819387" y="1974784"/>
              <a:ext cx="732843" cy="1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9" idx="2"/>
            </p:cNvCxnSpPr>
            <p:nvPr/>
          </p:nvCxnSpPr>
          <p:spPr>
            <a:xfrm>
              <a:off x="7821193" y="1974782"/>
              <a:ext cx="507548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7" idx="2"/>
            </p:cNvCxnSpPr>
            <p:nvPr/>
          </p:nvCxnSpPr>
          <p:spPr>
            <a:xfrm>
              <a:off x="8476477" y="1974781"/>
              <a:ext cx="723507" cy="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6"/>
              <a:endCxn id="12" idx="2"/>
            </p:cNvCxnSpPr>
            <p:nvPr/>
          </p:nvCxnSpPr>
          <p:spPr>
            <a:xfrm flipV="1">
              <a:off x="1193711" y="5784784"/>
              <a:ext cx="4431485" cy="120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20" idx="2"/>
            </p:cNvCxnSpPr>
            <p:nvPr/>
          </p:nvCxnSpPr>
          <p:spPr>
            <a:xfrm flipV="1">
              <a:off x="5805196" y="5784784"/>
              <a:ext cx="2523545" cy="60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8508741" y="5784784"/>
              <a:ext cx="691243" cy="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4"/>
              <a:endCxn id="15" idx="1"/>
            </p:cNvCxnSpPr>
            <p:nvPr/>
          </p:nvCxnSpPr>
          <p:spPr>
            <a:xfrm>
              <a:off x="5715196" y="2064784"/>
              <a:ext cx="2233" cy="3110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13" idx="1"/>
            </p:cNvCxnSpPr>
            <p:nvPr/>
          </p:nvCxnSpPr>
          <p:spPr>
            <a:xfrm>
              <a:off x="5715196" y="3620280"/>
              <a:ext cx="4468" cy="4192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3"/>
              <a:endCxn id="12" idx="0"/>
            </p:cNvCxnSpPr>
            <p:nvPr/>
          </p:nvCxnSpPr>
          <p:spPr>
            <a:xfrm flipH="1">
              <a:off x="5715196" y="5275493"/>
              <a:ext cx="4468" cy="419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9" idx="4"/>
              <a:endCxn id="18" idx="1"/>
            </p:cNvCxnSpPr>
            <p:nvPr/>
          </p:nvCxnSpPr>
          <p:spPr>
            <a:xfrm flipH="1">
              <a:off x="8418740" y="2064784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289983" y="2064784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8416506" y="4502022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9289500" y="4502021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6" idx="0"/>
              <a:endCxn id="16" idx="2"/>
            </p:cNvCxnSpPr>
            <p:nvPr/>
          </p:nvCxnSpPr>
          <p:spPr>
            <a:xfrm>
              <a:off x="7186712" y="1368294"/>
              <a:ext cx="0" cy="12129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886073" y="904871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21494" y="2673212"/>
              <a:ext cx="482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25762" y="4260607"/>
              <a:ext cx="562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R3</a:t>
              </a:r>
              <a:endParaRPr lang="zh-CN" altLang="en-US" sz="28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752028" y="590430"/>
              <a:ext cx="654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β</a:t>
              </a:r>
              <a:r>
                <a:rPr lang="en-US" altLang="zh-CN" sz="2800" dirty="0" err="1"/>
                <a:t>Ib</a:t>
              </a:r>
              <a:endParaRPr lang="zh-CN" altLang="en-US" sz="28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20145" y="3484422"/>
              <a:ext cx="562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69501" y="3411530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43" name="矩形 42"/>
            <p:cNvSpPr/>
            <p:nvPr/>
          </p:nvSpPr>
          <p:spPr>
            <a:xfrm rot="5400000">
              <a:off x="2479998" y="3712314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012237" y="189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012237" y="570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4" idx="4"/>
              <a:endCxn id="43" idx="1"/>
            </p:cNvCxnSpPr>
            <p:nvPr/>
          </p:nvCxnSpPr>
          <p:spPr>
            <a:xfrm flipH="1">
              <a:off x="3102236" y="2076831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3100002" y="4514069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281753" y="3484422"/>
              <a:ext cx="50687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R1</a:t>
              </a:r>
              <a:endParaRPr lang="zh-CN" altLang="en-US" sz="2400" dirty="0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797711" y="4433963"/>
              <a:ext cx="612000" cy="61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5400000">
              <a:off x="481494" y="3151643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9" idx="4"/>
              <a:endCxn id="50" idx="1"/>
            </p:cNvCxnSpPr>
            <p:nvPr/>
          </p:nvCxnSpPr>
          <p:spPr>
            <a:xfrm>
              <a:off x="1103711" y="2076831"/>
              <a:ext cx="21" cy="6320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endCxn id="49" idx="0"/>
            </p:cNvCxnSpPr>
            <p:nvPr/>
          </p:nvCxnSpPr>
          <p:spPr>
            <a:xfrm>
              <a:off x="1103711" y="3934749"/>
              <a:ext cx="0" cy="4992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9" idx="4"/>
              <a:endCxn id="10" idx="0"/>
            </p:cNvCxnSpPr>
            <p:nvPr/>
          </p:nvCxnSpPr>
          <p:spPr>
            <a:xfrm>
              <a:off x="1103711" y="5045963"/>
              <a:ext cx="0" cy="6608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9" idx="0"/>
              <a:endCxn id="49" idx="4"/>
            </p:cNvCxnSpPr>
            <p:nvPr/>
          </p:nvCxnSpPr>
          <p:spPr>
            <a:xfrm>
              <a:off x="1103711" y="4433963"/>
              <a:ext cx="0" cy="612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1467078" y="4380793"/>
              <a:ext cx="46609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38069" y="2934192"/>
              <a:ext cx="47160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935741" y="2965314"/>
                <a:ext cx="4802169" cy="786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733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41" y="2965314"/>
                <a:ext cx="4802169" cy="786177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7144438" y="4257272"/>
                <a:ext cx="2277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38" y="4257272"/>
                <a:ext cx="2277418" cy="369332"/>
              </a:xfrm>
              <a:prstGeom prst="rect">
                <a:avLst/>
              </a:prstGeom>
              <a:blipFill>
                <a:blip r:embed="rId7"/>
                <a:stretch>
                  <a:fillRect l="-2210" r="-165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7B5E7FDC-3C60-4EBC-9F12-69BF276EBEC9}"/>
              </a:ext>
            </a:extLst>
          </p:cNvPr>
          <p:cNvSpPr txBox="1"/>
          <p:nvPr/>
        </p:nvSpPr>
        <p:spPr>
          <a:xfrm>
            <a:off x="123761" y="6115549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</a:t>
            </a:r>
            <a:endParaRPr lang="zh-CN" altLang="en-US" sz="36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56A7740-A3C0-A5CE-17DA-04D3A9205372}"/>
              </a:ext>
            </a:extLst>
          </p:cNvPr>
          <p:cNvCxnSpPr>
            <a:cxnSpLocks/>
          </p:cNvCxnSpPr>
          <p:nvPr/>
        </p:nvCxnSpPr>
        <p:spPr>
          <a:xfrm flipH="1" flipV="1">
            <a:off x="4214654" y="2875750"/>
            <a:ext cx="27783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295DB81-AD1C-A86D-454B-8C526440DE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51355" y="748665"/>
            <a:ext cx="8172450" cy="495300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0CD3C8-691F-3468-8514-24B1324A5D82}"/>
              </a:ext>
            </a:extLst>
          </p:cNvPr>
          <p:cNvGrpSpPr/>
          <p:nvPr/>
        </p:nvGrpSpPr>
        <p:grpSpPr>
          <a:xfrm>
            <a:off x="405765" y="523240"/>
            <a:ext cx="4394200" cy="1544320"/>
            <a:chOff x="639" y="824"/>
            <a:chExt cx="6920" cy="2432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F79AF66-3B30-86D5-1BB7-5527D15414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39" y="824"/>
              <a:ext cx="1714" cy="2432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7FFD798-3B21-DFC0-E301-3873F0B6248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438" y="2078"/>
              <a:ext cx="3343" cy="506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4E18C2F2-BA93-2C6C-6CCC-BC0FFE77113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353" y="2673"/>
              <a:ext cx="5207" cy="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69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7659" y="2096298"/>
            <a:ext cx="572542" cy="37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Vx</a:t>
            </a:r>
            <a:endParaRPr lang="zh-CN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766255" y="2199523"/>
                <a:ext cx="5455083" cy="834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26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𝐸𝑄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55" y="2199523"/>
                <a:ext cx="5455083" cy="8342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7435097" y="3362870"/>
                <a:ext cx="318978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097" y="3362870"/>
                <a:ext cx="3189784" cy="8298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7493037" y="4637342"/>
                <a:ext cx="3269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37" y="4637342"/>
                <a:ext cx="3269869" cy="369332"/>
              </a:xfrm>
              <a:prstGeom prst="rect">
                <a:avLst/>
              </a:prstGeom>
              <a:blipFill>
                <a:blip r:embed="rId8"/>
                <a:stretch>
                  <a:fillRect l="-149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6811024" y="5137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4522035" y="5540171"/>
                <a:ext cx="5289974" cy="96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𝐸𝑄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0.79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035" y="5540171"/>
                <a:ext cx="5289974" cy="963597"/>
              </a:xfrm>
              <a:prstGeom prst="rect">
                <a:avLst/>
              </a:prstGeom>
              <a:blipFill>
                <a:blip r:embed="rId9"/>
                <a:stretch>
                  <a:fillRect l="-115" r="-3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/>
          <p:cNvGrpSpPr/>
          <p:nvPr/>
        </p:nvGrpSpPr>
        <p:grpSpPr>
          <a:xfrm>
            <a:off x="405736" y="1767301"/>
            <a:ext cx="5948508" cy="3033566"/>
            <a:chOff x="2029352" y="524382"/>
            <a:chExt cx="8363521" cy="5287805"/>
          </a:xfrm>
        </p:grpSpPr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8209673" y="36093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8209673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2245352" y="182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2245352" y="563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6856837" y="181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6856837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 rot="5400000">
              <a:off x="6333345" y="4405607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749183" y="1722857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6326832" y="2743881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菱形 70"/>
            <p:cNvSpPr/>
            <p:nvPr/>
          </p:nvSpPr>
          <p:spPr>
            <a:xfrm>
              <a:off x="7783871" y="1293650"/>
              <a:ext cx="1268963" cy="121297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7672604" y="4391896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9028143" y="3625623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9560382" y="181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9560382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>
              <a:stCxn id="64" idx="6"/>
              <a:endCxn id="69" idx="1"/>
            </p:cNvCxnSpPr>
            <p:nvPr/>
          </p:nvCxnSpPr>
          <p:spPr>
            <a:xfrm flipV="1">
              <a:off x="2425352" y="1900139"/>
              <a:ext cx="2323831" cy="12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9" idx="3"/>
              <a:endCxn id="66" idx="2"/>
            </p:cNvCxnSpPr>
            <p:nvPr/>
          </p:nvCxnSpPr>
          <p:spPr>
            <a:xfrm>
              <a:off x="5985103" y="1900139"/>
              <a:ext cx="871734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71" idx="1"/>
            </p:cNvCxnSpPr>
            <p:nvPr/>
          </p:nvCxnSpPr>
          <p:spPr>
            <a:xfrm flipV="1">
              <a:off x="7051028" y="1900140"/>
              <a:ext cx="732843" cy="1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endCxn id="74" idx="2"/>
            </p:cNvCxnSpPr>
            <p:nvPr/>
          </p:nvCxnSpPr>
          <p:spPr>
            <a:xfrm>
              <a:off x="9052834" y="1900138"/>
              <a:ext cx="507548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5" idx="6"/>
              <a:endCxn id="67" idx="2"/>
            </p:cNvCxnSpPr>
            <p:nvPr/>
          </p:nvCxnSpPr>
          <p:spPr>
            <a:xfrm flipV="1">
              <a:off x="2425352" y="5710140"/>
              <a:ext cx="4431485" cy="120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5" idx="2"/>
            </p:cNvCxnSpPr>
            <p:nvPr/>
          </p:nvCxnSpPr>
          <p:spPr>
            <a:xfrm flipV="1">
              <a:off x="7036837" y="5710140"/>
              <a:ext cx="2523545" cy="60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6" idx="4"/>
              <a:endCxn id="70" idx="1"/>
            </p:cNvCxnSpPr>
            <p:nvPr/>
          </p:nvCxnSpPr>
          <p:spPr>
            <a:xfrm>
              <a:off x="6946837" y="1990140"/>
              <a:ext cx="2233" cy="3110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68" idx="1"/>
            </p:cNvCxnSpPr>
            <p:nvPr/>
          </p:nvCxnSpPr>
          <p:spPr>
            <a:xfrm>
              <a:off x="6946837" y="3545636"/>
              <a:ext cx="4468" cy="4192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68" idx="3"/>
              <a:endCxn id="67" idx="0"/>
            </p:cNvCxnSpPr>
            <p:nvPr/>
          </p:nvCxnSpPr>
          <p:spPr>
            <a:xfrm flipH="1">
              <a:off x="6946837" y="5200849"/>
              <a:ext cx="4468" cy="419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4" idx="4"/>
              <a:endCxn id="73" idx="1"/>
            </p:cNvCxnSpPr>
            <p:nvPr/>
          </p:nvCxnSpPr>
          <p:spPr>
            <a:xfrm flipH="1">
              <a:off x="9650381" y="1990140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72" idx="1"/>
            </p:cNvCxnSpPr>
            <p:nvPr/>
          </p:nvCxnSpPr>
          <p:spPr>
            <a:xfrm flipH="1">
              <a:off x="8294842" y="3789391"/>
              <a:ext cx="4831" cy="1597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9648147" y="4427378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2" idx="3"/>
              <a:endCxn id="63" idx="0"/>
            </p:cNvCxnSpPr>
            <p:nvPr/>
          </p:nvCxnSpPr>
          <p:spPr>
            <a:xfrm>
              <a:off x="8294842" y="5193651"/>
              <a:ext cx="4831" cy="42648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1" idx="0"/>
              <a:endCxn id="71" idx="2"/>
            </p:cNvCxnSpPr>
            <p:nvPr/>
          </p:nvCxnSpPr>
          <p:spPr>
            <a:xfrm>
              <a:off x="8418353" y="1293650"/>
              <a:ext cx="0" cy="12129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5084257" y="1007001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137489" y="2661787"/>
              <a:ext cx="482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057403" y="432127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R3</a:t>
              </a:r>
              <a:endParaRPr lang="zh-CN" altLang="en-US" sz="28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036160" y="524382"/>
              <a:ext cx="65434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β</a:t>
              </a:r>
              <a:r>
                <a:rPr lang="en-US" altLang="zh-CN" sz="2800" dirty="0" err="1"/>
                <a:t>Ib</a:t>
              </a:r>
              <a:endParaRPr lang="zh-CN" altLang="en-US" sz="28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829898" y="3487347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562124" y="4403709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96" name="矩形 95"/>
            <p:cNvSpPr/>
            <p:nvPr/>
          </p:nvSpPr>
          <p:spPr>
            <a:xfrm rot="5400000">
              <a:off x="3711639" y="3637670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4243878" y="182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4243878" y="563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>
              <a:stCxn id="97" idx="4"/>
              <a:endCxn id="96" idx="1"/>
            </p:cNvCxnSpPr>
            <p:nvPr/>
          </p:nvCxnSpPr>
          <p:spPr>
            <a:xfrm flipH="1">
              <a:off x="4333877" y="2002187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4331643" y="4439425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4677651" y="3545638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R1</a:t>
              </a:r>
              <a:endParaRPr lang="zh-CN" altLang="en-US" sz="2400" dirty="0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2029352" y="4359319"/>
              <a:ext cx="612000" cy="61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 rot="5400000">
              <a:off x="1713135" y="3076999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>
              <a:stCxn id="64" idx="4"/>
              <a:endCxn id="103" idx="1"/>
            </p:cNvCxnSpPr>
            <p:nvPr/>
          </p:nvCxnSpPr>
          <p:spPr>
            <a:xfrm>
              <a:off x="2335352" y="2002187"/>
              <a:ext cx="21" cy="6320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endCxn id="102" idx="0"/>
            </p:cNvCxnSpPr>
            <p:nvPr/>
          </p:nvCxnSpPr>
          <p:spPr>
            <a:xfrm>
              <a:off x="2335352" y="3860105"/>
              <a:ext cx="0" cy="4992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4"/>
              <a:endCxn id="65" idx="0"/>
            </p:cNvCxnSpPr>
            <p:nvPr/>
          </p:nvCxnSpPr>
          <p:spPr>
            <a:xfrm>
              <a:off x="2335352" y="4971319"/>
              <a:ext cx="0" cy="6608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2" idx="0"/>
              <a:endCxn id="102" idx="4"/>
            </p:cNvCxnSpPr>
            <p:nvPr/>
          </p:nvCxnSpPr>
          <p:spPr>
            <a:xfrm>
              <a:off x="2335352" y="4359319"/>
              <a:ext cx="0" cy="612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2781009" y="4475166"/>
              <a:ext cx="466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669094" y="3025682"/>
              <a:ext cx="471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  <p:cxnSp>
          <p:nvCxnSpPr>
            <p:cNvPr id="110" name="直接连接符 109"/>
            <p:cNvCxnSpPr>
              <a:stCxn id="62" idx="2"/>
            </p:cNvCxnSpPr>
            <p:nvPr/>
          </p:nvCxnSpPr>
          <p:spPr>
            <a:xfrm flipH="1">
              <a:off x="6941538" y="3699391"/>
              <a:ext cx="126813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B286BCC-523D-295C-B37C-D5EC03B3D592}"/>
              </a:ext>
            </a:extLst>
          </p:cNvPr>
          <p:cNvCxnSpPr>
            <a:cxnSpLocks/>
          </p:cNvCxnSpPr>
          <p:nvPr/>
        </p:nvCxnSpPr>
        <p:spPr>
          <a:xfrm flipH="1" flipV="1">
            <a:off x="4211558" y="2550869"/>
            <a:ext cx="27783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E82C595-BA58-E236-2638-20B516981C7F}"/>
              </a:ext>
            </a:extLst>
          </p:cNvPr>
          <p:cNvSpPr txBox="1"/>
          <p:nvPr/>
        </p:nvSpPr>
        <p:spPr>
          <a:xfrm>
            <a:off x="123761" y="6115549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</a:t>
            </a:r>
            <a:endParaRPr lang="zh-CN" altLang="en-US" sz="36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BF26F4-3629-D375-7AA3-33E7B7E8BB76}"/>
              </a:ext>
            </a:extLst>
          </p:cNvPr>
          <p:cNvGrpSpPr/>
          <p:nvPr/>
        </p:nvGrpSpPr>
        <p:grpSpPr>
          <a:xfrm>
            <a:off x="405765" y="523240"/>
            <a:ext cx="4394200" cy="1544320"/>
            <a:chOff x="639" y="824"/>
            <a:chExt cx="6920" cy="243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63126E2-B04A-E155-3A39-B61E7621139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639" y="824"/>
              <a:ext cx="1714" cy="243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B4B86DB-230B-D7AF-B6C6-77676016FF0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438" y="2078"/>
              <a:ext cx="3343" cy="50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F96AB75-D776-CB82-8B1B-716D3CADF92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353" y="2673"/>
              <a:ext cx="5207" cy="475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072EADD-1DAB-8950-A4D3-695682F5D7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51355" y="748665"/>
            <a:ext cx="8172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1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35741" y="2472018"/>
                <a:ext cx="4802169" cy="786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=5733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41" y="2472018"/>
                <a:ext cx="4802169" cy="786177"/>
              </a:xfrm>
              <a:prstGeom prst="rect">
                <a:avLst/>
              </a:prstGeom>
              <a:blipFill>
                <a:blip r:embed="rId6"/>
                <a:stretch>
                  <a:fillRect l="-888" b="-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640074" y="3688796"/>
                <a:ext cx="5147114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zh-CN" altLang="en-US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10.6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74" y="3688796"/>
                <a:ext cx="5147114" cy="821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396309" y="2118925"/>
            <a:ext cx="5948508" cy="3018261"/>
            <a:chOff x="2029352" y="551060"/>
            <a:chExt cx="8363521" cy="5261127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8209673" y="36093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209673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2245352" y="182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2245352" y="563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6856837" y="181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6856837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6333345" y="4405607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749183" y="1722857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rot="5400000">
              <a:off x="6326832" y="2743881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菱形 67"/>
            <p:cNvSpPr/>
            <p:nvPr/>
          </p:nvSpPr>
          <p:spPr>
            <a:xfrm>
              <a:off x="7783871" y="1293650"/>
              <a:ext cx="1268963" cy="121297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 rot="5400000">
              <a:off x="7672604" y="4391896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9028143" y="3625623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560382" y="181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9560382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60" idx="6"/>
              <a:endCxn id="66" idx="1"/>
            </p:cNvCxnSpPr>
            <p:nvPr/>
          </p:nvCxnSpPr>
          <p:spPr>
            <a:xfrm flipV="1">
              <a:off x="2425352" y="1900139"/>
              <a:ext cx="2323831" cy="12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6" idx="3"/>
              <a:endCxn id="63" idx="2"/>
            </p:cNvCxnSpPr>
            <p:nvPr/>
          </p:nvCxnSpPr>
          <p:spPr>
            <a:xfrm>
              <a:off x="5985103" y="1900139"/>
              <a:ext cx="871734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endCxn id="68" idx="1"/>
            </p:cNvCxnSpPr>
            <p:nvPr/>
          </p:nvCxnSpPr>
          <p:spPr>
            <a:xfrm flipV="1">
              <a:off x="7051028" y="1900140"/>
              <a:ext cx="732843" cy="1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endCxn id="71" idx="2"/>
            </p:cNvCxnSpPr>
            <p:nvPr/>
          </p:nvCxnSpPr>
          <p:spPr>
            <a:xfrm>
              <a:off x="9052834" y="1900138"/>
              <a:ext cx="507548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2" idx="6"/>
              <a:endCxn id="64" idx="2"/>
            </p:cNvCxnSpPr>
            <p:nvPr/>
          </p:nvCxnSpPr>
          <p:spPr>
            <a:xfrm flipV="1">
              <a:off x="2425352" y="5710140"/>
              <a:ext cx="4431485" cy="120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72" idx="2"/>
            </p:cNvCxnSpPr>
            <p:nvPr/>
          </p:nvCxnSpPr>
          <p:spPr>
            <a:xfrm flipV="1">
              <a:off x="7036837" y="5710140"/>
              <a:ext cx="2523545" cy="60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3" idx="4"/>
              <a:endCxn id="67" idx="1"/>
            </p:cNvCxnSpPr>
            <p:nvPr/>
          </p:nvCxnSpPr>
          <p:spPr>
            <a:xfrm>
              <a:off x="6946837" y="1990140"/>
              <a:ext cx="2233" cy="3110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65" idx="1"/>
            </p:cNvCxnSpPr>
            <p:nvPr/>
          </p:nvCxnSpPr>
          <p:spPr>
            <a:xfrm>
              <a:off x="6946837" y="3545636"/>
              <a:ext cx="4468" cy="4192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65" idx="3"/>
              <a:endCxn id="64" idx="0"/>
            </p:cNvCxnSpPr>
            <p:nvPr/>
          </p:nvCxnSpPr>
          <p:spPr>
            <a:xfrm flipH="1">
              <a:off x="6946837" y="5200849"/>
              <a:ext cx="4468" cy="419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1" idx="4"/>
              <a:endCxn id="70" idx="1"/>
            </p:cNvCxnSpPr>
            <p:nvPr/>
          </p:nvCxnSpPr>
          <p:spPr>
            <a:xfrm flipH="1">
              <a:off x="9650381" y="1990140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69" idx="1"/>
            </p:cNvCxnSpPr>
            <p:nvPr/>
          </p:nvCxnSpPr>
          <p:spPr>
            <a:xfrm flipH="1">
              <a:off x="8294842" y="3789391"/>
              <a:ext cx="4831" cy="1597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9648147" y="4427378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69" idx="3"/>
              <a:endCxn id="59" idx="0"/>
            </p:cNvCxnSpPr>
            <p:nvPr/>
          </p:nvCxnSpPr>
          <p:spPr>
            <a:xfrm>
              <a:off x="8294842" y="5193651"/>
              <a:ext cx="4831" cy="42648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68" idx="0"/>
              <a:endCxn id="68" idx="2"/>
            </p:cNvCxnSpPr>
            <p:nvPr/>
          </p:nvCxnSpPr>
          <p:spPr>
            <a:xfrm>
              <a:off x="8418353" y="1293650"/>
              <a:ext cx="0" cy="12129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5084257" y="1007001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37489" y="2661787"/>
              <a:ext cx="482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057403" y="432127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R3</a:t>
              </a:r>
              <a:endParaRPr lang="zh-CN" altLang="en-US" sz="2800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967669" y="551060"/>
              <a:ext cx="65434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β</a:t>
              </a:r>
              <a:r>
                <a:rPr lang="en-US" altLang="zh-CN" sz="2800" dirty="0" err="1"/>
                <a:t>Ib</a:t>
              </a:r>
              <a:endParaRPr lang="zh-CN" altLang="en-US" sz="28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829898" y="3487347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8562124" y="4403709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93" name="矩形 92"/>
            <p:cNvSpPr/>
            <p:nvPr/>
          </p:nvSpPr>
          <p:spPr>
            <a:xfrm rot="5400000">
              <a:off x="3711639" y="3637670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4243878" y="182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4243878" y="563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>
              <a:stCxn id="94" idx="4"/>
              <a:endCxn id="93" idx="1"/>
            </p:cNvCxnSpPr>
            <p:nvPr/>
          </p:nvCxnSpPr>
          <p:spPr>
            <a:xfrm flipH="1">
              <a:off x="4333877" y="2002187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4331643" y="4439425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4677651" y="3545638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R1</a:t>
              </a:r>
              <a:endParaRPr lang="zh-CN" altLang="en-US" sz="2400" dirty="0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2029352" y="4359319"/>
              <a:ext cx="612000" cy="61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 rot="5400000">
              <a:off x="1713135" y="3076999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stCxn id="60" idx="4"/>
              <a:endCxn id="100" idx="1"/>
            </p:cNvCxnSpPr>
            <p:nvPr/>
          </p:nvCxnSpPr>
          <p:spPr>
            <a:xfrm>
              <a:off x="2335352" y="2002187"/>
              <a:ext cx="21" cy="6320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endCxn id="99" idx="0"/>
            </p:cNvCxnSpPr>
            <p:nvPr/>
          </p:nvCxnSpPr>
          <p:spPr>
            <a:xfrm>
              <a:off x="2335352" y="3860105"/>
              <a:ext cx="0" cy="4992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9" idx="4"/>
              <a:endCxn id="62" idx="0"/>
            </p:cNvCxnSpPr>
            <p:nvPr/>
          </p:nvCxnSpPr>
          <p:spPr>
            <a:xfrm>
              <a:off x="2335352" y="4971319"/>
              <a:ext cx="0" cy="6608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0"/>
              <a:endCxn id="99" idx="4"/>
            </p:cNvCxnSpPr>
            <p:nvPr/>
          </p:nvCxnSpPr>
          <p:spPr>
            <a:xfrm>
              <a:off x="2335352" y="4359319"/>
              <a:ext cx="0" cy="612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2781009" y="4475166"/>
              <a:ext cx="466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669094" y="3025682"/>
              <a:ext cx="471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  <p:cxnSp>
          <p:nvCxnSpPr>
            <p:cNvPr id="107" name="直接连接符 106"/>
            <p:cNvCxnSpPr>
              <a:stCxn id="58" idx="2"/>
            </p:cNvCxnSpPr>
            <p:nvPr/>
          </p:nvCxnSpPr>
          <p:spPr>
            <a:xfrm flipH="1">
              <a:off x="6941538" y="3699391"/>
              <a:ext cx="126813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66125F0-56E3-474A-A158-48DE7280BFFD}"/>
              </a:ext>
            </a:extLst>
          </p:cNvPr>
          <p:cNvSpPr txBox="1"/>
          <p:nvPr/>
        </p:nvSpPr>
        <p:spPr>
          <a:xfrm>
            <a:off x="123761" y="6115549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</a:t>
            </a:r>
            <a:endParaRPr lang="zh-CN" altLang="en-US" sz="36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8994310-FE17-2FED-B1B9-6C5FD2A69527}"/>
              </a:ext>
            </a:extLst>
          </p:cNvPr>
          <p:cNvCxnSpPr>
            <a:cxnSpLocks/>
          </p:cNvCxnSpPr>
          <p:nvPr/>
        </p:nvCxnSpPr>
        <p:spPr>
          <a:xfrm flipH="1" flipV="1">
            <a:off x="4211339" y="2892877"/>
            <a:ext cx="27783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F3633BB-8A0A-DA52-1267-AACB6009AD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51355" y="748665"/>
            <a:ext cx="8172450" cy="4953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C225E6D-5E06-7EE1-2FE9-2AC02D84D8BA}"/>
              </a:ext>
            </a:extLst>
          </p:cNvPr>
          <p:cNvGrpSpPr/>
          <p:nvPr/>
        </p:nvGrpSpPr>
        <p:grpSpPr>
          <a:xfrm>
            <a:off x="405765" y="523240"/>
            <a:ext cx="4394200" cy="1544320"/>
            <a:chOff x="639" y="824"/>
            <a:chExt cx="6920" cy="243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93F4EEF-E222-943A-AF05-D1BBCACB03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39" y="824"/>
              <a:ext cx="1714" cy="243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4ED7FD0-95AA-C402-99CF-7C2F807D3BD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438" y="2078"/>
              <a:ext cx="3343" cy="506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C6C66C0-1F4B-5170-AF66-EBC197139F6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353" y="2673"/>
              <a:ext cx="5207" cy="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75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31070" y="2488378"/>
            <a:ext cx="5157463" cy="3392160"/>
            <a:chOff x="5782140" y="2180784"/>
            <a:chExt cx="6409860" cy="3874140"/>
          </a:xfrm>
        </p:grpSpPr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11434299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1434300" y="591631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9239281" y="5908246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8168931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243707" y="2685797"/>
              <a:ext cx="1128943" cy="2419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7828529" y="3341135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015724" y="2392882"/>
              <a:ext cx="1159126" cy="827805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rot="5400000">
              <a:off x="11090408" y="4416451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0294289" y="4388118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10638468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0638469" y="591631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>
              <a:stCxn id="54" idx="3"/>
              <a:endCxn id="53" idx="2"/>
            </p:cNvCxnSpPr>
            <p:nvPr/>
          </p:nvCxnSpPr>
          <p:spPr>
            <a:xfrm>
              <a:off x="7372651" y="2806784"/>
              <a:ext cx="796280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56" idx="1"/>
            </p:cNvCxnSpPr>
            <p:nvPr/>
          </p:nvCxnSpPr>
          <p:spPr>
            <a:xfrm flipV="1">
              <a:off x="8346313" y="2806784"/>
              <a:ext cx="669411" cy="7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endCxn id="62" idx="2"/>
            </p:cNvCxnSpPr>
            <p:nvPr/>
          </p:nvCxnSpPr>
          <p:spPr>
            <a:xfrm>
              <a:off x="10174850" y="2806784"/>
              <a:ext cx="463617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endCxn id="50" idx="2"/>
            </p:cNvCxnSpPr>
            <p:nvPr/>
          </p:nvCxnSpPr>
          <p:spPr>
            <a:xfrm>
              <a:off x="10773417" y="2806782"/>
              <a:ext cx="660882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endCxn id="63" idx="2"/>
            </p:cNvCxnSpPr>
            <p:nvPr/>
          </p:nvCxnSpPr>
          <p:spPr>
            <a:xfrm flipV="1">
              <a:off x="8333352" y="5977736"/>
              <a:ext cx="2305117" cy="41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endCxn id="51" idx="2"/>
            </p:cNvCxnSpPr>
            <p:nvPr/>
          </p:nvCxnSpPr>
          <p:spPr>
            <a:xfrm flipV="1">
              <a:off x="10802888" y="5977736"/>
              <a:ext cx="631412" cy="41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3" idx="4"/>
              <a:endCxn id="55" idx="1"/>
            </p:cNvCxnSpPr>
            <p:nvPr/>
          </p:nvCxnSpPr>
          <p:spPr>
            <a:xfrm>
              <a:off x="8251141" y="2868205"/>
              <a:ext cx="2040" cy="2122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2" idx="4"/>
              <a:endCxn id="61" idx="1"/>
            </p:cNvCxnSpPr>
            <p:nvPr/>
          </p:nvCxnSpPr>
          <p:spPr>
            <a:xfrm flipH="1">
              <a:off x="10718939" y="2868205"/>
              <a:ext cx="1740" cy="1259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0" idx="4"/>
              <a:endCxn id="57" idx="1"/>
            </p:cNvCxnSpPr>
            <p:nvPr/>
          </p:nvCxnSpPr>
          <p:spPr>
            <a:xfrm flipH="1">
              <a:off x="11515058" y="2868205"/>
              <a:ext cx="1452" cy="12875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1" idx="3"/>
              <a:endCxn id="63" idx="0"/>
            </p:cNvCxnSpPr>
            <p:nvPr/>
          </p:nvCxnSpPr>
          <p:spPr>
            <a:xfrm>
              <a:off x="10718939" y="4976746"/>
              <a:ext cx="1741" cy="9395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7" idx="3"/>
              <a:endCxn id="51" idx="0"/>
            </p:cNvCxnSpPr>
            <p:nvPr/>
          </p:nvCxnSpPr>
          <p:spPr>
            <a:xfrm>
              <a:off x="11515058" y="5005079"/>
              <a:ext cx="1453" cy="9112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6" idx="0"/>
              <a:endCxn id="56" idx="2"/>
            </p:cNvCxnSpPr>
            <p:nvPr/>
          </p:nvCxnSpPr>
          <p:spPr>
            <a:xfrm>
              <a:off x="9595289" y="2392882"/>
              <a:ext cx="0" cy="8278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6692906" y="2180784"/>
              <a:ext cx="455676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543069" y="3338623"/>
              <a:ext cx="441091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9971959" y="4219127"/>
              <a:ext cx="514247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707039" y="4206297"/>
              <a:ext cx="484961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5782140" y="275358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5782141" y="5924537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80" idx="4"/>
              <a:endCxn id="81" idx="0"/>
            </p:cNvCxnSpPr>
            <p:nvPr/>
          </p:nvCxnSpPr>
          <p:spPr>
            <a:xfrm>
              <a:off x="5864349" y="2876427"/>
              <a:ext cx="1" cy="30481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9041977" y="5339138"/>
              <a:ext cx="559027" cy="4176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 rot="5400000">
              <a:off x="8897804" y="4476645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>
              <a:stCxn id="84" idx="3"/>
              <a:endCxn id="83" idx="0"/>
            </p:cNvCxnSpPr>
            <p:nvPr/>
          </p:nvCxnSpPr>
          <p:spPr>
            <a:xfrm flipH="1">
              <a:off x="9321491" y="5065274"/>
              <a:ext cx="963" cy="2738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3" idx="4"/>
              <a:endCxn id="52" idx="0"/>
            </p:cNvCxnSpPr>
            <p:nvPr/>
          </p:nvCxnSpPr>
          <p:spPr>
            <a:xfrm>
              <a:off x="9321491" y="5756801"/>
              <a:ext cx="0" cy="1514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3" idx="0"/>
              <a:endCxn id="83" idx="4"/>
            </p:cNvCxnSpPr>
            <p:nvPr/>
          </p:nvCxnSpPr>
          <p:spPr>
            <a:xfrm>
              <a:off x="9321491" y="5339138"/>
              <a:ext cx="0" cy="4176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9566379" y="5338157"/>
              <a:ext cx="425747" cy="315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9430964" y="4325556"/>
              <a:ext cx="430784" cy="315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  <p:cxnSp>
          <p:nvCxnSpPr>
            <p:cNvPr id="90" name="直接连接符 89"/>
            <p:cNvCxnSpPr>
              <a:stCxn id="80" idx="6"/>
              <a:endCxn id="54" idx="1"/>
            </p:cNvCxnSpPr>
            <p:nvPr/>
          </p:nvCxnSpPr>
          <p:spPr>
            <a:xfrm flipV="1">
              <a:off x="5946560" y="2806784"/>
              <a:ext cx="297147" cy="82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1" idx="6"/>
              <a:endCxn id="52" idx="2"/>
            </p:cNvCxnSpPr>
            <p:nvPr/>
          </p:nvCxnSpPr>
          <p:spPr>
            <a:xfrm flipV="1">
              <a:off x="5946561" y="5969667"/>
              <a:ext cx="3292720" cy="16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 rot="5400000">
              <a:off x="7822701" y="4785737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8168931" y="5932082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>
              <a:stCxn id="55" idx="3"/>
              <a:endCxn id="92" idx="1"/>
            </p:cNvCxnSpPr>
            <p:nvPr/>
          </p:nvCxnSpPr>
          <p:spPr>
            <a:xfrm flipH="1">
              <a:off x="8247351" y="3929764"/>
              <a:ext cx="5828" cy="5953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2" idx="3"/>
              <a:endCxn id="93" idx="0"/>
            </p:cNvCxnSpPr>
            <p:nvPr/>
          </p:nvCxnSpPr>
          <p:spPr>
            <a:xfrm>
              <a:off x="8247351" y="5374366"/>
              <a:ext cx="3790" cy="5577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stCxn id="84" idx="1"/>
            </p:cNvCxnSpPr>
            <p:nvPr/>
          </p:nvCxnSpPr>
          <p:spPr>
            <a:xfrm rot="16200000" flipV="1">
              <a:off x="8708705" y="3602225"/>
              <a:ext cx="160678" cy="1066820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7574663" y="4655659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R3</a:t>
              </a:r>
              <a:endParaRPr lang="zh-CN" altLang="en-US" sz="2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593DD690-3C64-46CA-A41A-95D816FE397A}"/>
              </a:ext>
            </a:extLst>
          </p:cNvPr>
          <p:cNvSpPr txBox="1"/>
          <p:nvPr/>
        </p:nvSpPr>
        <p:spPr>
          <a:xfrm>
            <a:off x="123761" y="6115549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CB</a:t>
            </a:r>
            <a:endParaRPr lang="zh-CN" altLang="en-US" sz="36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A3702B-136F-44A8-A1E7-E0E36B86B2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310"/>
          <a:stretch/>
        </p:blipFill>
        <p:spPr>
          <a:xfrm>
            <a:off x="5814964" y="2122055"/>
            <a:ext cx="6108637" cy="236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D3C1E7-426E-4E0A-80D2-0F6C7ACB9ACF}"/>
                  </a:ext>
                </a:extLst>
              </p:cNvPr>
              <p:cNvSpPr txBox="1"/>
              <p:nvPr/>
            </p:nvSpPr>
            <p:spPr>
              <a:xfrm>
                <a:off x="10318641" y="459370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.6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D3C1E7-426E-4E0A-80D2-0F6C7ACB9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41" y="4593703"/>
                <a:ext cx="914400" cy="461665"/>
              </a:xfrm>
              <a:prstGeom prst="rect">
                <a:avLst/>
              </a:prstGeom>
              <a:blipFill>
                <a:blip r:embed="rId7"/>
                <a:stretch>
                  <a:fillRect t="-9333" r="-6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59E2E442-6639-4737-839F-75F800AA6E3D}"/>
              </a:ext>
            </a:extLst>
          </p:cNvPr>
          <p:cNvSpPr txBox="1"/>
          <p:nvPr/>
        </p:nvSpPr>
        <p:spPr>
          <a:xfrm>
            <a:off x="1216535" y="336437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4E626E9-823C-470B-83E8-915583CCBD33}"/>
              </a:ext>
            </a:extLst>
          </p:cNvPr>
          <p:cNvSpPr txBox="1"/>
          <p:nvPr/>
        </p:nvSpPr>
        <p:spPr>
          <a:xfrm>
            <a:off x="3164011" y="3888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ECBF16-38AF-3CC3-3041-D86DA8FAA07B}"/>
              </a:ext>
            </a:extLst>
          </p:cNvPr>
          <p:cNvSpPr txBox="1"/>
          <p:nvPr/>
        </p:nvSpPr>
        <p:spPr>
          <a:xfrm>
            <a:off x="1936717" y="3978120"/>
            <a:ext cx="572542" cy="37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Vx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565E43-217D-A3AE-A5B4-12BD405E5909}"/>
              </a:ext>
            </a:extLst>
          </p:cNvPr>
          <p:cNvSpPr txBox="1"/>
          <p:nvPr/>
        </p:nvSpPr>
        <p:spPr>
          <a:xfrm>
            <a:off x="3243222" y="2216870"/>
            <a:ext cx="465400" cy="30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β</a:t>
            </a:r>
            <a:r>
              <a:rPr lang="en-US" altLang="zh-CN" sz="2800" dirty="0" err="1"/>
              <a:t>Ib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5873BD-7038-DFA9-FA0F-2A3AA2777938}"/>
              </a:ext>
            </a:extLst>
          </p:cNvPr>
          <p:cNvCxnSpPr>
            <a:cxnSpLocks/>
          </p:cNvCxnSpPr>
          <p:nvPr/>
        </p:nvCxnSpPr>
        <p:spPr>
          <a:xfrm flipH="1" flipV="1">
            <a:off x="2720897" y="3040911"/>
            <a:ext cx="27783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9FB76BD4-6D34-0DA6-66F7-9EC80A405E55}"/>
              </a:ext>
            </a:extLst>
          </p:cNvPr>
          <p:cNvSpPr/>
          <p:nvPr/>
        </p:nvSpPr>
        <p:spPr>
          <a:xfrm flipH="1">
            <a:off x="668400" y="3205813"/>
            <a:ext cx="1588346" cy="1965394"/>
          </a:xfrm>
          <a:prstGeom prst="arc">
            <a:avLst>
              <a:gd name="adj1" fmla="val 13174100"/>
              <a:gd name="adj2" fmla="val 3206795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0FA09F8A-31D6-7C0B-86B5-6FF35A3AF699}"/>
              </a:ext>
            </a:extLst>
          </p:cNvPr>
          <p:cNvSpPr/>
          <p:nvPr/>
        </p:nvSpPr>
        <p:spPr>
          <a:xfrm flipH="1">
            <a:off x="2531030" y="3844955"/>
            <a:ext cx="1264117" cy="1562243"/>
          </a:xfrm>
          <a:prstGeom prst="arc">
            <a:avLst>
              <a:gd name="adj1" fmla="val 6883062"/>
              <a:gd name="adj2" fmla="val 18552628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E5D774-55C5-7BB3-FC6E-4D771D6AF7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51355" y="748665"/>
            <a:ext cx="8172450" cy="4953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003753-017A-D70D-D27C-5E316D672654}"/>
              </a:ext>
            </a:extLst>
          </p:cNvPr>
          <p:cNvGrpSpPr/>
          <p:nvPr/>
        </p:nvGrpSpPr>
        <p:grpSpPr>
          <a:xfrm>
            <a:off x="405765" y="523240"/>
            <a:ext cx="4394200" cy="1544320"/>
            <a:chOff x="639" y="824"/>
            <a:chExt cx="6920" cy="243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B2DFF99-B301-BB54-737F-FADA8DE26C5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39" y="824"/>
              <a:ext cx="1714" cy="243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F619AA4-84FC-4CBB-AA0B-52BAFF0DF33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438" y="2078"/>
              <a:ext cx="3343" cy="50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148A2C4-9264-223B-DDFC-F88A4BA9098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353" y="2673"/>
              <a:ext cx="5207" cy="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96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98944" y="2683772"/>
                <a:ext cx="4802169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44" y="2683772"/>
                <a:ext cx="4802169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7144437" y="3774718"/>
                <a:ext cx="22742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500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37" y="3774718"/>
                <a:ext cx="2274212" cy="369332"/>
              </a:xfrm>
              <a:prstGeom prst="rect">
                <a:avLst/>
              </a:prstGeom>
              <a:blipFill>
                <a:blip r:embed="rId7"/>
                <a:stretch>
                  <a:fillRect l="-2413" r="-268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/>
          <p:cNvGrpSpPr/>
          <p:nvPr/>
        </p:nvGrpSpPr>
        <p:grpSpPr>
          <a:xfrm>
            <a:off x="702047" y="2206980"/>
            <a:ext cx="6409860" cy="3874140"/>
            <a:chOff x="5782140" y="2180784"/>
            <a:chExt cx="6409860" cy="3874140"/>
          </a:xfrm>
        </p:grpSpPr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11434299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11434300" y="591631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9239281" y="5908246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8168931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243707" y="2685797"/>
              <a:ext cx="1128943" cy="2419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7828529" y="3341135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菱形 53"/>
            <p:cNvSpPr/>
            <p:nvPr/>
          </p:nvSpPr>
          <p:spPr>
            <a:xfrm>
              <a:off x="9015724" y="2392882"/>
              <a:ext cx="1159126" cy="827805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11090408" y="4416451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10294289" y="4388118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10638468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10638469" y="591631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>
              <a:stCxn id="52" idx="3"/>
              <a:endCxn id="51" idx="2"/>
            </p:cNvCxnSpPr>
            <p:nvPr/>
          </p:nvCxnSpPr>
          <p:spPr>
            <a:xfrm>
              <a:off x="7372651" y="2806784"/>
              <a:ext cx="796280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1"/>
            </p:cNvCxnSpPr>
            <p:nvPr/>
          </p:nvCxnSpPr>
          <p:spPr>
            <a:xfrm flipV="1">
              <a:off x="8346313" y="2806784"/>
              <a:ext cx="669411" cy="7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57" idx="2"/>
            </p:cNvCxnSpPr>
            <p:nvPr/>
          </p:nvCxnSpPr>
          <p:spPr>
            <a:xfrm>
              <a:off x="10174850" y="2806784"/>
              <a:ext cx="463617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48" idx="2"/>
            </p:cNvCxnSpPr>
            <p:nvPr/>
          </p:nvCxnSpPr>
          <p:spPr>
            <a:xfrm>
              <a:off x="10773417" y="2806782"/>
              <a:ext cx="660882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58" idx="2"/>
            </p:cNvCxnSpPr>
            <p:nvPr/>
          </p:nvCxnSpPr>
          <p:spPr>
            <a:xfrm flipV="1">
              <a:off x="8333352" y="5977736"/>
              <a:ext cx="2305117" cy="41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49" idx="2"/>
            </p:cNvCxnSpPr>
            <p:nvPr/>
          </p:nvCxnSpPr>
          <p:spPr>
            <a:xfrm flipV="1">
              <a:off x="10802888" y="5977736"/>
              <a:ext cx="631412" cy="41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1" idx="4"/>
              <a:endCxn id="53" idx="1"/>
            </p:cNvCxnSpPr>
            <p:nvPr/>
          </p:nvCxnSpPr>
          <p:spPr>
            <a:xfrm>
              <a:off x="8251141" y="2868205"/>
              <a:ext cx="2040" cy="2122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7" idx="4"/>
              <a:endCxn id="56" idx="1"/>
            </p:cNvCxnSpPr>
            <p:nvPr/>
          </p:nvCxnSpPr>
          <p:spPr>
            <a:xfrm flipH="1">
              <a:off x="10718939" y="2868205"/>
              <a:ext cx="1740" cy="1259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48" idx="4"/>
              <a:endCxn id="55" idx="1"/>
            </p:cNvCxnSpPr>
            <p:nvPr/>
          </p:nvCxnSpPr>
          <p:spPr>
            <a:xfrm flipH="1">
              <a:off x="11515058" y="2868205"/>
              <a:ext cx="1452" cy="12875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6" idx="3"/>
              <a:endCxn id="58" idx="0"/>
            </p:cNvCxnSpPr>
            <p:nvPr/>
          </p:nvCxnSpPr>
          <p:spPr>
            <a:xfrm>
              <a:off x="10718939" y="4976746"/>
              <a:ext cx="1741" cy="9395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5" idx="3"/>
              <a:endCxn id="49" idx="0"/>
            </p:cNvCxnSpPr>
            <p:nvPr/>
          </p:nvCxnSpPr>
          <p:spPr>
            <a:xfrm>
              <a:off x="11515058" y="5005079"/>
              <a:ext cx="1453" cy="9112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4" idx="0"/>
              <a:endCxn id="54" idx="2"/>
            </p:cNvCxnSpPr>
            <p:nvPr/>
          </p:nvCxnSpPr>
          <p:spPr>
            <a:xfrm>
              <a:off x="9595289" y="2392882"/>
              <a:ext cx="0" cy="8278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6692906" y="2180784"/>
              <a:ext cx="455676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543069" y="3338623"/>
              <a:ext cx="441091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051387" y="4362810"/>
              <a:ext cx="514246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1707039" y="4206297"/>
              <a:ext cx="484961" cy="35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5782140" y="275358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5782141" y="5924537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76" idx="4"/>
              <a:endCxn id="77" idx="0"/>
            </p:cNvCxnSpPr>
            <p:nvPr/>
          </p:nvCxnSpPr>
          <p:spPr>
            <a:xfrm>
              <a:off x="5864349" y="2876427"/>
              <a:ext cx="1" cy="30481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9041977" y="5339138"/>
              <a:ext cx="559027" cy="4176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8897804" y="4476645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0" idx="3"/>
              <a:endCxn id="79" idx="0"/>
            </p:cNvCxnSpPr>
            <p:nvPr/>
          </p:nvCxnSpPr>
          <p:spPr>
            <a:xfrm flipH="1">
              <a:off x="9321491" y="5065274"/>
              <a:ext cx="963" cy="2738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9" idx="4"/>
              <a:endCxn id="50" idx="0"/>
            </p:cNvCxnSpPr>
            <p:nvPr/>
          </p:nvCxnSpPr>
          <p:spPr>
            <a:xfrm>
              <a:off x="9321491" y="5756801"/>
              <a:ext cx="0" cy="1514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9" idx="0"/>
              <a:endCxn id="79" idx="4"/>
            </p:cNvCxnSpPr>
            <p:nvPr/>
          </p:nvCxnSpPr>
          <p:spPr>
            <a:xfrm>
              <a:off x="9321491" y="5339138"/>
              <a:ext cx="0" cy="4176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9566379" y="5338157"/>
              <a:ext cx="425747" cy="315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472420" y="4433056"/>
              <a:ext cx="430784" cy="315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  <p:cxnSp>
          <p:nvCxnSpPr>
            <p:cNvPr id="86" name="直接连接符 85"/>
            <p:cNvCxnSpPr>
              <a:stCxn id="76" idx="6"/>
              <a:endCxn id="52" idx="1"/>
            </p:cNvCxnSpPr>
            <p:nvPr/>
          </p:nvCxnSpPr>
          <p:spPr>
            <a:xfrm flipV="1">
              <a:off x="5946560" y="2806784"/>
              <a:ext cx="297147" cy="82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7" idx="6"/>
              <a:endCxn id="50" idx="2"/>
            </p:cNvCxnSpPr>
            <p:nvPr/>
          </p:nvCxnSpPr>
          <p:spPr>
            <a:xfrm flipV="1">
              <a:off x="5946561" y="5969667"/>
              <a:ext cx="3292720" cy="16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 rot="5400000">
              <a:off x="7822701" y="4785737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168931" y="5932082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>
              <a:stCxn id="53" idx="3"/>
              <a:endCxn id="88" idx="1"/>
            </p:cNvCxnSpPr>
            <p:nvPr/>
          </p:nvCxnSpPr>
          <p:spPr>
            <a:xfrm flipH="1">
              <a:off x="8247351" y="3929764"/>
              <a:ext cx="5828" cy="5953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8" idx="3"/>
              <a:endCxn id="89" idx="0"/>
            </p:cNvCxnSpPr>
            <p:nvPr/>
          </p:nvCxnSpPr>
          <p:spPr>
            <a:xfrm>
              <a:off x="8247351" y="5374366"/>
              <a:ext cx="3790" cy="5577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80" idx="1"/>
            </p:cNvCxnSpPr>
            <p:nvPr/>
          </p:nvCxnSpPr>
          <p:spPr>
            <a:xfrm rot="16200000" flipV="1">
              <a:off x="8708705" y="3602225"/>
              <a:ext cx="160678" cy="1066820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7574663" y="4655659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R3</a:t>
              </a:r>
              <a:endParaRPr lang="zh-CN" altLang="en-US" sz="2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8A4912FD-CE8F-4C37-AAE9-71E653C982C9}"/>
              </a:ext>
            </a:extLst>
          </p:cNvPr>
          <p:cNvSpPr txBox="1"/>
          <p:nvPr/>
        </p:nvSpPr>
        <p:spPr>
          <a:xfrm>
            <a:off x="123761" y="6115549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CB</a:t>
            </a:r>
            <a:endParaRPr lang="zh-CN" altLang="en-US" sz="36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CD3372-B77A-5D92-6DD1-42EC71982A34}"/>
              </a:ext>
            </a:extLst>
          </p:cNvPr>
          <p:cNvSpPr txBox="1"/>
          <p:nvPr/>
        </p:nvSpPr>
        <p:spPr>
          <a:xfrm>
            <a:off x="4159188" y="2009674"/>
            <a:ext cx="465400" cy="300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β</a:t>
            </a:r>
            <a:r>
              <a:rPr lang="en-US" altLang="zh-CN" sz="2800" dirty="0" err="1"/>
              <a:t>Ib</a:t>
            </a:r>
            <a:endParaRPr lang="zh-CN" altLang="en-US" sz="28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FF78DB5-CB5E-72F6-C0F5-8B0F2350A352}"/>
              </a:ext>
            </a:extLst>
          </p:cNvPr>
          <p:cNvCxnSpPr>
            <a:cxnSpLocks/>
          </p:cNvCxnSpPr>
          <p:nvPr/>
        </p:nvCxnSpPr>
        <p:spPr>
          <a:xfrm flipH="1" flipV="1">
            <a:off x="3636863" y="2833715"/>
            <a:ext cx="27783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D675E72-524A-7844-1F08-F32F88890F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51355" y="748665"/>
            <a:ext cx="8172450" cy="4953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94C400C-A95D-3BB6-A63E-12947C0D919E}"/>
              </a:ext>
            </a:extLst>
          </p:cNvPr>
          <p:cNvGrpSpPr/>
          <p:nvPr/>
        </p:nvGrpSpPr>
        <p:grpSpPr>
          <a:xfrm>
            <a:off x="405765" y="523240"/>
            <a:ext cx="4394200" cy="1544320"/>
            <a:chOff x="639" y="824"/>
            <a:chExt cx="6920" cy="243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42269DF-A045-3281-254D-70F9E51B6B6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39" y="824"/>
              <a:ext cx="1714" cy="243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D40958-9E80-FBFA-86D8-12173D35000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438" y="2078"/>
              <a:ext cx="3343" cy="50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5108355-0BF6-4B4E-A781-04542BCA091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353" y="2673"/>
              <a:ext cx="5207" cy="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12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27D9069-EB04-78B3-50A7-1FB5D08E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35"/>
            <a:ext cx="12192000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340" y="464820"/>
            <a:ext cx="3638550" cy="569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00966" y="1634109"/>
                <a:ext cx="3610610" cy="6629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+(1+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66" y="1634109"/>
                <a:ext cx="3610610" cy="662940"/>
              </a:xfrm>
              <a:prstGeom prst="rect">
                <a:avLst/>
              </a:prstGeom>
              <a:blipFill rotWithShape="1">
                <a:blip r:embed="rId4"/>
                <a:stretch>
                  <a:fillRect l="-16" t="-38" r="16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80660" y="2648585"/>
                <a:ext cx="57765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，减小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：注意静态工作点满足要求（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60" y="2648585"/>
                <a:ext cx="577659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42340" y="464820"/>
            <a:ext cx="3638550" cy="569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00966" y="1634109"/>
                <a:ext cx="3610610" cy="6629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+(1+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66" y="1634109"/>
                <a:ext cx="3610610" cy="662940"/>
              </a:xfrm>
              <a:prstGeom prst="rect">
                <a:avLst/>
              </a:prstGeom>
              <a:blipFill rotWithShape="1">
                <a:blip r:embed="rId6"/>
                <a:stretch>
                  <a:fillRect l="-16" t="-38" r="16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80660" y="2648585"/>
                <a:ext cx="57765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，减小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：注意静态工作点满足要求（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60" y="2648585"/>
                <a:ext cx="577659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80660" y="3368675"/>
            <a:ext cx="1967230" cy="279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054850" y="6283325"/>
                <a:ext cx="4127500" cy="37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增加电容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（呈现高通性质）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50" y="6283325"/>
                <a:ext cx="4127500" cy="375920"/>
              </a:xfrm>
              <a:prstGeom prst="rect">
                <a:avLst/>
              </a:prstGeom>
              <a:blipFill>
                <a:blip r:embed="rId9"/>
                <a:stretch>
                  <a:fillRect l="-1182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71740" y="3368675"/>
            <a:ext cx="3072130" cy="2696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27F10A-348E-ABD7-472C-1F3F0F78CFC4}"/>
              </a:ext>
            </a:extLst>
          </p:cNvPr>
          <p:cNvSpPr txBox="1"/>
          <p:nvPr/>
        </p:nvSpPr>
        <p:spPr>
          <a:xfrm>
            <a:off x="248717" y="270662"/>
            <a:ext cx="564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静态工作点的选择：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63DE29-7AF7-BF8F-EAB3-2B30599CCE06}"/>
              </a:ext>
            </a:extLst>
          </p:cNvPr>
          <p:cNvSpPr txBox="1"/>
          <p:nvPr/>
        </p:nvSpPr>
        <p:spPr>
          <a:xfrm>
            <a:off x="248717" y="994867"/>
            <a:ext cx="449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</a:t>
            </a:r>
            <a:r>
              <a:rPr lang="en-US" altLang="zh-CN" dirty="0" err="1"/>
              <a:t>Vcc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线性放大区：</a:t>
            </a:r>
            <a:r>
              <a:rPr lang="en-US" altLang="zh-CN" dirty="0" err="1"/>
              <a:t>Vb</a:t>
            </a:r>
            <a:r>
              <a:rPr lang="en-US" altLang="zh-CN" dirty="0"/>
              <a:t>&lt;</a:t>
            </a:r>
            <a:r>
              <a:rPr lang="en-US" altLang="zh-CN" dirty="0" err="1"/>
              <a:t>Vc.Vbe</a:t>
            </a:r>
            <a:r>
              <a:rPr lang="en-US" altLang="zh-CN" dirty="0"/>
              <a:t>=0.7</a:t>
            </a:r>
            <a:r>
              <a:rPr lang="zh-CN" altLang="en-US" dirty="0"/>
              <a:t>（理想）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CEFA9B-0E1E-3B62-C76A-1E73DB99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" y="1687854"/>
            <a:ext cx="4743694" cy="31053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29EC6D-9433-DD0D-ACD4-48B2ED09F6F7}"/>
              </a:ext>
            </a:extLst>
          </p:cNvPr>
          <p:cNvSpPr txBox="1"/>
          <p:nvPr/>
        </p:nvSpPr>
        <p:spPr>
          <a:xfrm>
            <a:off x="351845" y="5047488"/>
            <a:ext cx="48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让动态范围最大化：选择中点。</a:t>
            </a:r>
            <a:r>
              <a:rPr lang="en-US" altLang="zh-CN" dirty="0" err="1"/>
              <a:t>Vc</a:t>
            </a:r>
            <a:r>
              <a:rPr lang="en-US" altLang="zh-CN" dirty="0"/>
              <a:t>=0.5Vcc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14B06F-9A2A-DE68-E54B-101EA514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30" y="95933"/>
            <a:ext cx="2983817" cy="24357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C430DCA-6BD9-8EC0-B2AB-1339C08D97C6}"/>
              </a:ext>
            </a:extLst>
          </p:cNvPr>
          <p:cNvSpPr txBox="1"/>
          <p:nvPr/>
        </p:nvSpPr>
        <p:spPr>
          <a:xfrm>
            <a:off x="351845" y="5486151"/>
            <a:ext cx="4295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3.Ie=1mA</a:t>
            </a:r>
            <a:r>
              <a:rPr lang="zh-CN" altLang="en-US" dirty="0"/>
              <a:t>（流控）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吸收温漂：</a:t>
            </a:r>
            <a:r>
              <a:rPr lang="en-US" altLang="zh-CN" dirty="0"/>
              <a:t>Ve=2V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计算方便，</a:t>
            </a:r>
            <a:r>
              <a:rPr lang="en-US" altLang="zh-CN" dirty="0" err="1"/>
              <a:t>Ib</a:t>
            </a:r>
            <a:r>
              <a:rPr lang="zh-CN" altLang="en-US" dirty="0"/>
              <a:t>忽略，则</a:t>
            </a:r>
            <a:r>
              <a:rPr lang="en-US" altLang="zh-CN" dirty="0"/>
              <a:t>IB&gt;</a:t>
            </a:r>
            <a:r>
              <a:rPr lang="en-US" altLang="zh-CN" dirty="0" err="1"/>
              <a:t>Ib</a:t>
            </a:r>
            <a:r>
              <a:rPr lang="zh-CN" altLang="en-US" dirty="0"/>
              <a:t>至少一个数量级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3831671-4754-967C-4EFE-ADB91DCE6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04" y="1456532"/>
            <a:ext cx="3840479" cy="49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8C0DDE-9A47-CB98-A301-82E0116E93BF}"/>
              </a:ext>
            </a:extLst>
          </p:cNvPr>
          <p:cNvSpPr txBox="1"/>
          <p:nvPr/>
        </p:nvSpPr>
        <p:spPr>
          <a:xfrm>
            <a:off x="292608" y="380390"/>
            <a:ext cx="422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放大倍数：</a:t>
            </a:r>
            <a:r>
              <a:rPr lang="en-US" altLang="zh-CN" dirty="0"/>
              <a:t>R1/R2=7.5/2=3.75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E40EC7-75D9-28EC-BEEF-C92038CD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78" y="4722190"/>
            <a:ext cx="2769223" cy="1939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4C88D7-71F7-7EC2-7008-A405CFF4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59" y="125186"/>
            <a:ext cx="5996541" cy="42435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BB298D-EF34-C098-1213-2E3F4D8D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80" y="972922"/>
            <a:ext cx="5650798" cy="35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1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6771" y="3657341"/>
            <a:ext cx="6254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可得</a:t>
            </a:r>
            <a:endParaRPr lang="en-US" altLang="zh-CN" sz="2400" dirty="0">
              <a:solidFill>
                <a:srgbClr val="FF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BQ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=100μA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CQ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=β</a:t>
            </a:r>
            <a:r>
              <a:rPr lang="zh-CN" altLang="en-US" sz="2400" dirty="0">
                <a:ea typeface="微软雅黑" panose="020B0503020204020204" pitchFamily="34" charset="-122"/>
                <a:cs typeface="Tahoma" panose="020B0604030504040204" pitchFamily="34" charset="0"/>
              </a:rPr>
              <a:t>*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IB=10mA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EQ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=(1+β)</a:t>
            </a:r>
            <a:r>
              <a:rPr lang="zh-CN" altLang="en-US" sz="2400" dirty="0">
                <a:ea typeface="微软雅黑" panose="020B0503020204020204" pitchFamily="34" charset="-122"/>
                <a:cs typeface="Tahoma" panose="020B0604030504040204" pitchFamily="34" charset="0"/>
              </a:rPr>
              <a:t>*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IB=10.1mA</a:t>
            </a:r>
          </a:p>
          <a:p>
            <a:endParaRPr lang="en-US" altLang="zh-CN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CQ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=10V-R2</a:t>
            </a:r>
            <a:r>
              <a:rPr lang="zh-CN" altLang="en-US" sz="2400" dirty="0">
                <a:ea typeface="微软雅黑" panose="020B0503020204020204" pitchFamily="34" charset="-122"/>
                <a:cs typeface="Tahoma" panose="020B0604030504040204" pitchFamily="34" charset="0"/>
              </a:rPr>
              <a:t>*</a:t>
            </a:r>
            <a:r>
              <a:rPr lang="en-US" altLang="zh-CN" sz="2400" dirty="0" err="1">
                <a:ea typeface="Tahoma" panose="020B0604030504040204" pitchFamily="34" charset="0"/>
                <a:cs typeface="Tahoma" panose="020B0604030504040204" pitchFamily="34" charset="0"/>
              </a:rPr>
              <a:t>Ic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=5V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BQ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=10V-R1</a:t>
            </a:r>
            <a:r>
              <a:rPr lang="zh-CN" altLang="en-US" sz="2400" dirty="0">
                <a:ea typeface="微软雅黑" panose="020B0503020204020204" pitchFamily="34" charset="-122"/>
                <a:cs typeface="Tahoma" panose="020B0604030504040204" pitchFamily="34" charset="0"/>
              </a:rPr>
              <a:t>*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IB=3.73V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EQ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=3.03V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A4B4BA-0F16-422A-8AA1-1E2D99138D5D}"/>
                  </a:ext>
                </a:extLst>
              </p:cNvPr>
              <p:cNvSpPr txBox="1"/>
              <p:nvPr/>
            </p:nvSpPr>
            <p:spPr>
              <a:xfrm>
                <a:off x="3506771" y="2513260"/>
                <a:ext cx="6608189" cy="103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已知</a:t>
                </a:r>
                <a:r>
                  <a:rPr lang="en-US" altLang="zh-CN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VBE</a:t>
                </a:r>
                <a:r>
                  <a:rPr lang="zh-CN" altLang="en-US" sz="2400" dirty="0">
                    <a:ea typeface="微软雅黑" panose="020B0503020204020204" pitchFamily="34" charset="-122"/>
                    <a:cs typeface="Tahoma" panose="020B0604030504040204" pitchFamily="34" charset="0"/>
                  </a:rPr>
                  <a:t>≈</a:t>
                </a:r>
                <a:r>
                  <a:rPr lang="en-US" altLang="zh-CN" sz="2400" dirty="0">
                    <a:ea typeface="Tahoma" panose="020B0604030504040204" pitchFamily="34" charset="0"/>
                    <a:cs typeface="Tahoma" panose="020B0604030504040204" pitchFamily="34" charset="0"/>
                  </a:rPr>
                  <a:t>0.7V</a:t>
                </a:r>
                <a:endParaRPr lang="en-US" altLang="zh-CN" sz="2400" dirty="0"/>
              </a:p>
              <a:p>
                <a:r>
                  <a:rPr lang="zh-CN" altLang="en-US" sz="2400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𝑘𝑣𝑙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得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A4B4BA-0F16-422A-8AA1-1E2D9913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71" y="2513260"/>
                <a:ext cx="6608189" cy="1031693"/>
              </a:xfrm>
              <a:prstGeom prst="rect">
                <a:avLst/>
              </a:prstGeom>
              <a:blipFill>
                <a:blip r:embed="rId2"/>
                <a:stretch>
                  <a:fillRect l="-1384" t="-4118"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3C6393C-A082-51D8-FF6A-55DCBB53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" y="261161"/>
            <a:ext cx="11619047" cy="10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74E556-9B3A-93DE-665B-2789F3A8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4" y="1820132"/>
            <a:ext cx="3072230" cy="41593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C81F43-9A63-6667-980D-94184405EB51}"/>
              </a:ext>
            </a:extLst>
          </p:cNvPr>
          <p:cNvSpPr txBox="1"/>
          <p:nvPr/>
        </p:nvSpPr>
        <p:spPr>
          <a:xfrm>
            <a:off x="3506771" y="1533225"/>
            <a:ext cx="6408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静态工作点</a:t>
            </a:r>
            <a:r>
              <a:rPr lang="en-US" altLang="zh-CN" sz="2400" dirty="0"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ea typeface="宋体" panose="02010600030101010101" pitchFamily="2" charset="-122"/>
              </a:rPr>
              <a:t>直流状态的计算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交流电压源置零，电容断路，电感短路</a:t>
            </a:r>
          </a:p>
        </p:txBody>
      </p:sp>
    </p:spTree>
    <p:extLst>
      <p:ext uri="{BB962C8B-B14F-4D97-AF65-F5344CB8AC3E}">
        <p14:creationId xmlns:p14="http://schemas.microsoft.com/office/powerpoint/2010/main" val="288763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2A2C55-210A-6357-C7F3-7A08EED1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01" y="324795"/>
            <a:ext cx="5418836" cy="5320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25E481-0784-557C-3B21-A32C3DDF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1" y="324795"/>
            <a:ext cx="5510541" cy="34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837BE2-B294-1E36-0AD7-474F73F451C0}"/>
              </a:ext>
            </a:extLst>
          </p:cNvPr>
          <p:cNvSpPr txBox="1"/>
          <p:nvPr/>
        </p:nvSpPr>
        <p:spPr>
          <a:xfrm>
            <a:off x="237761" y="168250"/>
            <a:ext cx="4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减小</a:t>
            </a:r>
            <a:r>
              <a:rPr lang="en-US" altLang="zh-CN" dirty="0"/>
              <a:t>Re</a:t>
            </a:r>
            <a:r>
              <a:rPr lang="zh-CN" altLang="en-US" dirty="0"/>
              <a:t>，增大</a:t>
            </a:r>
            <a:r>
              <a:rPr lang="en-US" altLang="zh-CN" dirty="0"/>
              <a:t>Rb</a:t>
            </a:r>
            <a:r>
              <a:rPr lang="zh-CN" altLang="en-US" dirty="0"/>
              <a:t>、</a:t>
            </a:r>
            <a:r>
              <a:rPr lang="en-US" altLang="zh-CN" dirty="0" err="1"/>
              <a:t>Rc</a:t>
            </a:r>
            <a:r>
              <a:rPr lang="zh-CN" altLang="en-US" dirty="0"/>
              <a:t>，不影响</a:t>
            </a:r>
            <a:r>
              <a:rPr lang="en-US" altLang="zh-CN" dirty="0"/>
              <a:t>Q</a:t>
            </a:r>
            <a:r>
              <a:rPr lang="zh-CN" altLang="en-US" dirty="0"/>
              <a:t>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C5716E-A8A0-49EC-FE09-63A661AA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66" y="3446391"/>
            <a:ext cx="4263366" cy="3085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354B51-A907-05D2-D046-F4063CC0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9" y="936346"/>
            <a:ext cx="5556325" cy="3607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BBE465-F903-4A01-45AA-C582E485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59" y="40449"/>
            <a:ext cx="4661795" cy="33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967AFC-7587-B3BB-89A1-A1BDC605E126}"/>
              </a:ext>
            </a:extLst>
          </p:cNvPr>
          <p:cNvSpPr txBox="1"/>
          <p:nvPr/>
        </p:nvSpPr>
        <p:spPr>
          <a:xfrm>
            <a:off x="258057" y="270662"/>
            <a:ext cx="527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减小</a:t>
            </a:r>
            <a:r>
              <a:rPr lang="en-US" altLang="zh-CN" dirty="0"/>
              <a:t>Re</a:t>
            </a:r>
            <a:r>
              <a:rPr lang="zh-CN" altLang="en-US" dirty="0"/>
              <a:t>至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5A59D75-2B3C-172C-0AC7-E3094BF59EA3}"/>
                  </a:ext>
                </a:extLst>
              </p14:cNvPr>
              <p14:cNvContentPartPr/>
              <p14:nvPr/>
            </p14:nvContentPartPr>
            <p14:xfrm>
              <a:off x="7346621" y="5405587"/>
              <a:ext cx="403560" cy="4644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5A59D75-2B3C-172C-0AC7-E3094BF59E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2621" y="5297947"/>
                <a:ext cx="51120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147DA53-7115-5FD7-513E-2B24339A8B2E}"/>
                  </a:ext>
                </a:extLst>
              </p14:cNvPr>
              <p14:cNvContentPartPr/>
              <p14:nvPr/>
            </p14:nvContentPartPr>
            <p14:xfrm>
              <a:off x="7460381" y="5244307"/>
              <a:ext cx="330120" cy="6192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147DA53-7115-5FD7-513E-2B24339A8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741" y="5136307"/>
                <a:ext cx="43776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AAB454D-AD73-827E-C089-05D78FC910D8}"/>
                  </a:ext>
                </a:extLst>
              </p14:cNvPr>
              <p14:cNvContentPartPr/>
              <p14:nvPr/>
            </p14:nvContentPartPr>
            <p14:xfrm>
              <a:off x="7474781" y="5471827"/>
              <a:ext cx="389520" cy="907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AAB454D-AD73-827E-C089-05D78FC910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0781" y="5363827"/>
                <a:ext cx="497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022E64F-C5CC-F68A-A951-2F9F2850D67A}"/>
                  </a:ext>
                </a:extLst>
              </p14:cNvPr>
              <p14:cNvContentPartPr/>
              <p14:nvPr/>
            </p14:nvContentPartPr>
            <p14:xfrm>
              <a:off x="7468661" y="5566507"/>
              <a:ext cx="25848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022E64F-C5CC-F68A-A951-2F9F2850D6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4661" y="5458867"/>
                <a:ext cx="366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B0E8ECF-A657-105B-7F39-276B8693255F}"/>
                  </a:ext>
                </a:extLst>
              </p14:cNvPr>
              <p14:cNvContentPartPr/>
              <p14:nvPr/>
            </p14:nvContentPartPr>
            <p14:xfrm>
              <a:off x="7724621" y="5581267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B0E8ECF-A657-105B-7F39-276B869325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0981" y="547326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4CC3054-CE13-DE25-7BEF-69DFF8EFAB08}"/>
                  </a:ext>
                </a:extLst>
              </p14:cNvPr>
              <p14:cNvContentPartPr/>
              <p14:nvPr/>
            </p14:nvContentPartPr>
            <p14:xfrm>
              <a:off x="7534541" y="5771707"/>
              <a:ext cx="7920" cy="79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4CC3054-CE13-DE25-7BEF-69DFF8EFAB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0541" y="5663707"/>
                <a:ext cx="115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38C6341-BC84-BC8A-1C06-2E4EE3715E56}"/>
                  </a:ext>
                </a:extLst>
              </p14:cNvPr>
              <p14:cNvContentPartPr/>
              <p14:nvPr/>
            </p14:nvContentPartPr>
            <p14:xfrm>
              <a:off x="7425101" y="5593147"/>
              <a:ext cx="29520" cy="838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38C6341-BC84-BC8A-1C06-2E4EE3715E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71101" y="5485507"/>
                <a:ext cx="137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7C86249-E5F5-798F-0E5C-3C37F11686BD}"/>
                  </a:ext>
                </a:extLst>
              </p14:cNvPr>
              <p14:cNvContentPartPr/>
              <p14:nvPr/>
            </p14:nvContentPartPr>
            <p14:xfrm>
              <a:off x="7629221" y="5530147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7C86249-E5F5-798F-0E5C-3C37F11686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75581" y="54225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E77DB47-6A8B-B07F-6B7D-B04D0F55F933}"/>
                  </a:ext>
                </a:extLst>
              </p14:cNvPr>
              <p14:cNvContentPartPr/>
              <p14:nvPr/>
            </p14:nvContentPartPr>
            <p14:xfrm>
              <a:off x="7593581" y="5471467"/>
              <a:ext cx="468720" cy="3610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E77DB47-6A8B-B07F-6B7D-B04D0F55F9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39941" y="5363827"/>
                <a:ext cx="576360" cy="57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79F26A-B737-1A10-8B93-296A33B406BF}"/>
              </a:ext>
            </a:extLst>
          </p:cNvPr>
          <p:cNvGrpSpPr/>
          <p:nvPr/>
        </p:nvGrpSpPr>
        <p:grpSpPr>
          <a:xfrm>
            <a:off x="7319621" y="5383627"/>
            <a:ext cx="750960" cy="264600"/>
            <a:chOff x="7319621" y="5383627"/>
            <a:chExt cx="750960" cy="264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E2FCBB9-FFA9-801C-1362-03A444B703F2}"/>
                    </a:ext>
                  </a:extLst>
                </p14:cNvPr>
                <p14:cNvContentPartPr/>
                <p14:nvPr/>
              </p14:nvContentPartPr>
              <p14:xfrm>
                <a:off x="7319621" y="5515747"/>
                <a:ext cx="429120" cy="1324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E2FCBB9-FFA9-801C-1362-03A444B703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10621" y="5506747"/>
                  <a:ext cx="446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B3DBFAF6-9880-5A5A-DCD6-FEADFA8536B4}"/>
                    </a:ext>
                  </a:extLst>
                </p14:cNvPr>
                <p14:cNvContentPartPr/>
                <p14:nvPr/>
              </p14:nvContentPartPr>
              <p14:xfrm>
                <a:off x="7827221" y="5383627"/>
                <a:ext cx="29520" cy="2055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B3DBFAF6-9880-5A5A-DCD6-FEADFA8536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18221" y="5374987"/>
                  <a:ext cx="47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6E7117E-3042-99BC-6576-55947DDF8B9C}"/>
                    </a:ext>
                  </a:extLst>
                </p14:cNvPr>
                <p14:cNvContentPartPr/>
                <p14:nvPr/>
              </p14:nvContentPartPr>
              <p14:xfrm>
                <a:off x="7958621" y="5390827"/>
                <a:ext cx="111960" cy="2221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6E7117E-3042-99BC-6576-55947DDF8B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49981" y="5382187"/>
                  <a:ext cx="129600" cy="239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D0D4438-4D6C-167D-6710-98CA07BCA9A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24536" y="863194"/>
            <a:ext cx="5644590" cy="38840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FA5B72-E7A5-1E08-F538-2EFAB0CCCBC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54658" y="82336"/>
            <a:ext cx="5644590" cy="38107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88EE9F7-A5FE-1E69-19B7-3250563A1DC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04" y="3784814"/>
            <a:ext cx="5454698" cy="30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5166439" y="1585970"/>
            <a:ext cx="6614184" cy="4889475"/>
            <a:chOff x="5166439" y="1585970"/>
            <a:chExt cx="6614184" cy="4889475"/>
          </a:xfrm>
        </p:grpSpPr>
        <p:sp>
          <p:nvSpPr>
            <p:cNvPr id="95" name="文本框 94"/>
            <p:cNvSpPr txBox="1"/>
            <p:nvPr/>
          </p:nvSpPr>
          <p:spPr>
            <a:xfrm>
              <a:off x="8488368" y="1585970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10V</a:t>
              </a:r>
              <a:endParaRPr lang="zh-CN" altLang="en-US" sz="2800" dirty="0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166439" y="1679511"/>
              <a:ext cx="6614184" cy="4795934"/>
              <a:chOff x="5166439" y="2079306"/>
              <a:chExt cx="6614184" cy="382266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166439" y="5827321"/>
                <a:ext cx="1007707" cy="7464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0994853" y="4117573"/>
                <a:ext cx="7857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RL</a:t>
                </a:r>
                <a:endParaRPr lang="zh-CN" altLang="en-US" sz="2400" dirty="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5459219" y="2079306"/>
                <a:ext cx="5662872" cy="3748015"/>
                <a:chOff x="1633667" y="338950"/>
                <a:chExt cx="7601641" cy="6417489"/>
              </a:xfrm>
            </p:grpSpPr>
            <p:sp>
              <p:nvSpPr>
                <p:cNvPr id="54" name="椭圆 53"/>
                <p:cNvSpPr>
                  <a:spLocks noChangeAspect="1"/>
                </p:cNvSpPr>
                <p:nvPr/>
              </p:nvSpPr>
              <p:spPr>
                <a:xfrm>
                  <a:off x="5404960" y="338950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>
                  <a:spLocks noChangeAspect="1"/>
                </p:cNvSpPr>
                <p:nvPr/>
              </p:nvSpPr>
              <p:spPr>
                <a:xfrm>
                  <a:off x="3940629" y="3439886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>
                  <a:spLocks noChangeAspect="1"/>
                </p:cNvSpPr>
                <p:nvPr/>
              </p:nvSpPr>
              <p:spPr>
                <a:xfrm>
                  <a:off x="5404960" y="2263004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>
                  <a:spLocks noChangeAspect="1"/>
                </p:cNvSpPr>
                <p:nvPr/>
              </p:nvSpPr>
              <p:spPr>
                <a:xfrm>
                  <a:off x="5404960" y="5254072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8" name="直接连接符 57"/>
                <p:cNvCxnSpPr/>
                <p:nvPr/>
              </p:nvCxnSpPr>
              <p:spPr>
                <a:xfrm>
                  <a:off x="4907902" y="3275473"/>
                  <a:ext cx="0" cy="50882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>
                  <a:stCxn id="62" idx="7"/>
                </p:cNvCxnSpPr>
                <p:nvPr/>
              </p:nvCxnSpPr>
              <p:spPr>
                <a:xfrm flipH="1">
                  <a:off x="4870581" y="3186232"/>
                  <a:ext cx="624379" cy="22877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>
                  <a:endCxn id="62" idx="5"/>
                </p:cNvCxnSpPr>
                <p:nvPr/>
              </p:nvCxnSpPr>
              <p:spPr>
                <a:xfrm>
                  <a:off x="4907902" y="3619886"/>
                  <a:ext cx="587058" cy="25365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>
                  <a:stCxn id="55" idx="6"/>
                </p:cNvCxnSpPr>
                <p:nvPr/>
              </p:nvCxnSpPr>
              <p:spPr>
                <a:xfrm flipV="1">
                  <a:off x="4120629" y="3529885"/>
                  <a:ext cx="787272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/>
                <p:cNvSpPr/>
                <p:nvPr/>
              </p:nvSpPr>
              <p:spPr>
                <a:xfrm>
                  <a:off x="4665306" y="3043886"/>
                  <a:ext cx="972000" cy="972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3" name="直接连接符 62"/>
                <p:cNvCxnSpPr>
                  <a:stCxn id="62" idx="7"/>
                  <a:endCxn id="56" idx="4"/>
                </p:cNvCxnSpPr>
                <p:nvPr/>
              </p:nvCxnSpPr>
              <p:spPr>
                <a:xfrm flipV="1">
                  <a:off x="5494960" y="2443004"/>
                  <a:ext cx="0" cy="74322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矩形 63"/>
                <p:cNvSpPr/>
                <p:nvPr/>
              </p:nvSpPr>
              <p:spPr>
                <a:xfrm>
                  <a:off x="8574390" y="3746713"/>
                  <a:ext cx="314130" cy="10840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364428" y="5673679"/>
                  <a:ext cx="251731" cy="85623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3873564" y="896564"/>
                  <a:ext cx="314130" cy="10840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4986441" y="6672258"/>
                  <a:ext cx="1007707" cy="74645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>
                  <a:spLocks noChangeAspect="1"/>
                </p:cNvSpPr>
                <p:nvPr/>
              </p:nvSpPr>
              <p:spPr>
                <a:xfrm>
                  <a:off x="1849669" y="347413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>
                  <a:spLocks noChangeAspect="1"/>
                </p:cNvSpPr>
                <p:nvPr/>
              </p:nvSpPr>
              <p:spPr>
                <a:xfrm>
                  <a:off x="1633667" y="5795347"/>
                  <a:ext cx="612000" cy="612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 rot="5400000">
                  <a:off x="1317428" y="4697898"/>
                  <a:ext cx="1244477" cy="35903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" name="直接连接符 70"/>
                <p:cNvCxnSpPr>
                  <a:stCxn id="68" idx="4"/>
                  <a:endCxn id="70" idx="1"/>
                </p:cNvCxnSpPr>
                <p:nvPr/>
              </p:nvCxnSpPr>
              <p:spPr>
                <a:xfrm flipH="1">
                  <a:off x="1939666" y="3654135"/>
                  <a:ext cx="3" cy="60104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70" idx="3"/>
                  <a:endCxn id="69" idx="0"/>
                </p:cNvCxnSpPr>
                <p:nvPr/>
              </p:nvCxnSpPr>
              <p:spPr>
                <a:xfrm>
                  <a:off x="1939666" y="5499653"/>
                  <a:ext cx="1" cy="29569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>
                  <a:stCxn id="69" idx="4"/>
                  <a:endCxn id="77" idx="0"/>
                </p:cNvCxnSpPr>
                <p:nvPr/>
              </p:nvCxnSpPr>
              <p:spPr>
                <a:xfrm flipH="1">
                  <a:off x="1917005" y="6407346"/>
                  <a:ext cx="22662" cy="3490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>
                  <a:stCxn id="69" idx="0"/>
                  <a:endCxn id="69" idx="4"/>
                </p:cNvCxnSpPr>
                <p:nvPr/>
              </p:nvCxnSpPr>
              <p:spPr>
                <a:xfrm>
                  <a:off x="1939667" y="5795347"/>
                  <a:ext cx="0" cy="612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2207719" y="4619425"/>
                  <a:ext cx="499652" cy="630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r</a:t>
                  </a:r>
                  <a:r>
                    <a:rPr lang="en-US" altLang="zh-CN" sz="2400" baseline="-25000" dirty="0" err="1">
                      <a:ea typeface="Tahoma" panose="020B0604030504040204" pitchFamily="34" charset="0"/>
                      <a:cs typeface="Tahoma" panose="020B0604030504040204" pitchFamily="34" charset="0"/>
                    </a:rPr>
                    <a:t>s</a:t>
                  </a:r>
                  <a:endParaRPr lang="zh-CN" altLang="en-US" sz="2400" dirty="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2283431" y="5847306"/>
                  <a:ext cx="613697" cy="630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V</a:t>
                  </a:r>
                  <a:r>
                    <a:rPr lang="en-US" altLang="zh-CN" sz="2400" baseline="-25000" dirty="0">
                      <a:ea typeface="Tahoma" panose="020B0604030504040204" pitchFamily="34" charset="0"/>
                      <a:cs typeface="Tahoma" panose="020B0604030504040204" pitchFamily="34" charset="0"/>
                    </a:rPr>
                    <a:t>s</a:t>
                  </a:r>
                  <a:endParaRPr lang="zh-CN" altLang="en-US" sz="2400" dirty="0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2679523" y="3135336"/>
                  <a:ext cx="54978" cy="83015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926041" y="3135336"/>
                  <a:ext cx="54978" cy="83015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6998064" y="1939352"/>
                  <a:ext cx="55984" cy="83015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244582" y="1939352"/>
                  <a:ext cx="55984" cy="83015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333229" y="896563"/>
                  <a:ext cx="314130" cy="10840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8227601" y="6634935"/>
                  <a:ext cx="1007707" cy="74645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4" name="直接连接符 83"/>
                <p:cNvCxnSpPr>
                  <a:stCxn id="54" idx="4"/>
                  <a:endCxn id="82" idx="0"/>
                </p:cNvCxnSpPr>
                <p:nvPr/>
              </p:nvCxnSpPr>
              <p:spPr>
                <a:xfrm flipH="1">
                  <a:off x="5490294" y="518950"/>
                  <a:ext cx="4666" cy="3776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>
                  <a:stCxn id="82" idx="2"/>
                  <a:endCxn id="56" idx="0"/>
                </p:cNvCxnSpPr>
                <p:nvPr/>
              </p:nvCxnSpPr>
              <p:spPr>
                <a:xfrm>
                  <a:off x="5490294" y="1980604"/>
                  <a:ext cx="4666" cy="2824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肘形连接符 85"/>
                <p:cNvCxnSpPr>
                  <a:stCxn id="54" idx="2"/>
                  <a:endCxn id="66" idx="0"/>
                </p:cNvCxnSpPr>
                <p:nvPr/>
              </p:nvCxnSpPr>
              <p:spPr>
                <a:xfrm rot="10800000" flipV="1">
                  <a:off x="4030630" y="428950"/>
                  <a:ext cx="1374331" cy="467614"/>
                </a:xfrm>
                <a:prstGeom prst="bentConnector2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>
                  <a:stCxn id="66" idx="2"/>
                  <a:endCxn id="55" idx="0"/>
                </p:cNvCxnSpPr>
                <p:nvPr/>
              </p:nvCxnSpPr>
              <p:spPr>
                <a:xfrm>
                  <a:off x="4030629" y="1980605"/>
                  <a:ext cx="0" cy="14592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stCxn id="68" idx="6"/>
                  <a:endCxn id="78" idx="1"/>
                </p:cNvCxnSpPr>
                <p:nvPr/>
              </p:nvCxnSpPr>
              <p:spPr>
                <a:xfrm flipV="1">
                  <a:off x="2029669" y="3550411"/>
                  <a:ext cx="649854" cy="137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stCxn id="79" idx="1"/>
                  <a:endCxn id="55" idx="2"/>
                </p:cNvCxnSpPr>
                <p:nvPr/>
              </p:nvCxnSpPr>
              <p:spPr>
                <a:xfrm flipV="1">
                  <a:off x="2926041" y="3529886"/>
                  <a:ext cx="1014588" cy="2052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>
                  <a:stCxn id="56" idx="6"/>
                  <a:endCxn id="80" idx="1"/>
                </p:cNvCxnSpPr>
                <p:nvPr/>
              </p:nvCxnSpPr>
              <p:spPr>
                <a:xfrm>
                  <a:off x="5584960" y="2353004"/>
                  <a:ext cx="1413104" cy="142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肘形连接符 90"/>
                <p:cNvCxnSpPr>
                  <a:stCxn id="81" idx="1"/>
                  <a:endCxn id="64" idx="0"/>
                </p:cNvCxnSpPr>
                <p:nvPr/>
              </p:nvCxnSpPr>
              <p:spPr>
                <a:xfrm rot="10800000" flipH="1" flipV="1">
                  <a:off x="7244581" y="2354427"/>
                  <a:ext cx="1486873" cy="1392286"/>
                </a:xfrm>
                <a:prstGeom prst="bentConnector4">
                  <a:avLst>
                    <a:gd name="adj1" fmla="val 100091"/>
                    <a:gd name="adj2" fmla="val 64906"/>
                  </a:avLst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>
                  <a:stCxn id="57" idx="4"/>
                  <a:endCxn id="65" idx="0"/>
                </p:cNvCxnSpPr>
                <p:nvPr/>
              </p:nvCxnSpPr>
              <p:spPr>
                <a:xfrm flipH="1">
                  <a:off x="5490294" y="5434072"/>
                  <a:ext cx="4666" cy="2396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>
                  <a:stCxn id="65" idx="2"/>
                  <a:endCxn id="67" idx="0"/>
                </p:cNvCxnSpPr>
                <p:nvPr/>
              </p:nvCxnSpPr>
              <p:spPr>
                <a:xfrm>
                  <a:off x="5490294" y="6529912"/>
                  <a:ext cx="1" cy="14234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>
                  <a:stCxn id="64" idx="2"/>
                  <a:endCxn id="83" idx="0"/>
                </p:cNvCxnSpPr>
                <p:nvPr/>
              </p:nvCxnSpPr>
              <p:spPr>
                <a:xfrm>
                  <a:off x="8731455" y="4830754"/>
                  <a:ext cx="0" cy="18041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文本框 96"/>
                <p:cNvSpPr txBox="1"/>
                <p:nvPr/>
              </p:nvSpPr>
              <p:spPr>
                <a:xfrm>
                  <a:off x="5637305" y="4369090"/>
                  <a:ext cx="5068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R3</a:t>
                  </a:r>
                  <a:endParaRPr lang="zh-CN" altLang="en-US" sz="2400" dirty="0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5685664" y="1083468"/>
                  <a:ext cx="5068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R2</a:t>
                  </a:r>
                  <a:endParaRPr lang="zh-CN" altLang="en-US" sz="2400" dirty="0"/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3229136" y="1207750"/>
                  <a:ext cx="5068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R1</a:t>
                  </a:r>
                  <a:endParaRPr lang="zh-CN" altLang="en-US" sz="2400" dirty="0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5364428" y="4200284"/>
                  <a:ext cx="251731" cy="85623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1" name="直接连接符 100"/>
                <p:cNvCxnSpPr>
                  <a:stCxn id="62" idx="5"/>
                  <a:endCxn id="100" idx="0"/>
                </p:cNvCxnSpPr>
                <p:nvPr/>
              </p:nvCxnSpPr>
              <p:spPr>
                <a:xfrm flipH="1">
                  <a:off x="5490294" y="3873540"/>
                  <a:ext cx="4666" cy="3267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>
                  <a:stCxn id="100" idx="2"/>
                  <a:endCxn id="57" idx="0"/>
                </p:cNvCxnSpPr>
                <p:nvPr/>
              </p:nvCxnSpPr>
              <p:spPr>
                <a:xfrm>
                  <a:off x="5490294" y="5056517"/>
                  <a:ext cx="4666" cy="19755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文本框 102"/>
                <p:cNvSpPr txBox="1"/>
                <p:nvPr/>
              </p:nvSpPr>
              <p:spPr>
                <a:xfrm>
                  <a:off x="5647358" y="5753067"/>
                  <a:ext cx="5068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R4</a:t>
                  </a:r>
                  <a:endParaRPr lang="zh-CN" altLang="en-US" sz="2400" dirty="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 flipH="1">
                  <a:off x="6352738" y="4965197"/>
                  <a:ext cx="116784" cy="708482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 flipH="1">
                  <a:off x="6599256" y="4965197"/>
                  <a:ext cx="116784" cy="708482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6716041" y="6672257"/>
                  <a:ext cx="1007707" cy="74645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7" name="直接连接符 106"/>
                <p:cNvCxnSpPr>
                  <a:stCxn id="57" idx="6"/>
                  <a:endCxn id="104" idx="1"/>
                </p:cNvCxnSpPr>
                <p:nvPr/>
              </p:nvCxnSpPr>
              <p:spPr>
                <a:xfrm flipV="1">
                  <a:off x="5584960" y="5319438"/>
                  <a:ext cx="884562" cy="2463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肘形连接符 107"/>
                <p:cNvCxnSpPr>
                  <a:stCxn id="105" idx="1"/>
                  <a:endCxn id="106" idx="0"/>
                </p:cNvCxnSpPr>
                <p:nvPr/>
              </p:nvCxnSpPr>
              <p:spPr>
                <a:xfrm>
                  <a:off x="6716040" y="5319438"/>
                  <a:ext cx="503855" cy="1352819"/>
                </a:xfrm>
                <a:prstGeom prst="bentConnector2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2" name="文本框 111"/>
          <p:cNvSpPr txBox="1"/>
          <p:nvPr/>
        </p:nvSpPr>
        <p:spPr>
          <a:xfrm>
            <a:off x="4707017" y="2224269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</a:t>
            </a:r>
            <a:endParaRPr lang="zh-CN" altLang="en-US" sz="36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98371C-D1FF-88A5-0D36-CB690521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" y="163955"/>
            <a:ext cx="11902780" cy="1053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136B39-B1E1-DFFC-3E25-7E8EABDC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" y="1820132"/>
            <a:ext cx="3072230" cy="41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42873" y="1976972"/>
            <a:ext cx="5468839" cy="4208976"/>
            <a:chOff x="1435814" y="167340"/>
            <a:chExt cx="8306027" cy="6579563"/>
          </a:xfrm>
        </p:grpSpPr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5404960" y="33895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3940629" y="3439886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5404960" y="226300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5404960" y="5254072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4907902" y="3275473"/>
              <a:ext cx="0" cy="5088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18" idx="7"/>
            </p:cNvCxnSpPr>
            <p:nvPr/>
          </p:nvCxnSpPr>
          <p:spPr>
            <a:xfrm flipH="1">
              <a:off x="4870581" y="3186232"/>
              <a:ext cx="624379" cy="2287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endCxn id="118" idx="5"/>
            </p:cNvCxnSpPr>
            <p:nvPr/>
          </p:nvCxnSpPr>
          <p:spPr>
            <a:xfrm>
              <a:off x="4907902" y="3619886"/>
              <a:ext cx="587058" cy="253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1" idx="6"/>
            </p:cNvCxnSpPr>
            <p:nvPr/>
          </p:nvCxnSpPr>
          <p:spPr>
            <a:xfrm flipV="1">
              <a:off x="4120629" y="3529885"/>
              <a:ext cx="787272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4665306" y="3043886"/>
              <a:ext cx="972000" cy="97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/>
            <p:cNvCxnSpPr>
              <a:stCxn id="118" idx="7"/>
              <a:endCxn id="112" idx="4"/>
            </p:cNvCxnSpPr>
            <p:nvPr/>
          </p:nvCxnSpPr>
          <p:spPr>
            <a:xfrm flipV="1">
              <a:off x="5494960" y="2443004"/>
              <a:ext cx="0" cy="7432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8600153" y="4965197"/>
              <a:ext cx="261251" cy="1084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364428" y="5673679"/>
              <a:ext cx="251731" cy="8562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873564" y="896564"/>
              <a:ext cx="314130" cy="1084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986441" y="6672258"/>
              <a:ext cx="1007707" cy="7464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849669" y="3474135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>
              <a:off x="1633667" y="5795347"/>
              <a:ext cx="612000" cy="61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rot="5400000">
              <a:off x="1317428" y="4697898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/>
            <p:cNvCxnSpPr>
              <a:stCxn id="124" idx="4"/>
              <a:endCxn id="126" idx="1"/>
            </p:cNvCxnSpPr>
            <p:nvPr/>
          </p:nvCxnSpPr>
          <p:spPr>
            <a:xfrm flipH="1">
              <a:off x="1939666" y="3654135"/>
              <a:ext cx="3" cy="6010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6" idx="3"/>
              <a:endCxn id="125" idx="0"/>
            </p:cNvCxnSpPr>
            <p:nvPr/>
          </p:nvCxnSpPr>
          <p:spPr>
            <a:xfrm>
              <a:off x="1939666" y="5499653"/>
              <a:ext cx="1" cy="2956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5" idx="4"/>
              <a:endCxn id="133" idx="0"/>
            </p:cNvCxnSpPr>
            <p:nvPr/>
          </p:nvCxnSpPr>
          <p:spPr>
            <a:xfrm>
              <a:off x="1939667" y="6407347"/>
              <a:ext cx="1" cy="2649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0"/>
              <a:endCxn id="125" idx="4"/>
            </p:cNvCxnSpPr>
            <p:nvPr/>
          </p:nvCxnSpPr>
          <p:spPr>
            <a:xfrm>
              <a:off x="1939667" y="5795347"/>
              <a:ext cx="0" cy="612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矩形 132"/>
            <p:cNvSpPr/>
            <p:nvPr/>
          </p:nvSpPr>
          <p:spPr>
            <a:xfrm>
              <a:off x="1435814" y="6672258"/>
              <a:ext cx="1007707" cy="7464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679523" y="3135336"/>
              <a:ext cx="54978" cy="8301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926041" y="3135336"/>
              <a:ext cx="54978" cy="8301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7119356" y="3600811"/>
              <a:ext cx="46560" cy="8301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7365874" y="3600811"/>
              <a:ext cx="46560" cy="8301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5333229" y="896563"/>
              <a:ext cx="314130" cy="1084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8226924" y="6672257"/>
              <a:ext cx="1007707" cy="7464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>
              <a:stCxn id="109" idx="4"/>
              <a:endCxn id="138" idx="0"/>
            </p:cNvCxnSpPr>
            <p:nvPr/>
          </p:nvCxnSpPr>
          <p:spPr>
            <a:xfrm flipH="1">
              <a:off x="5490294" y="518950"/>
              <a:ext cx="4666" cy="3776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38" idx="2"/>
              <a:endCxn id="112" idx="0"/>
            </p:cNvCxnSpPr>
            <p:nvPr/>
          </p:nvCxnSpPr>
          <p:spPr>
            <a:xfrm>
              <a:off x="5490294" y="1980604"/>
              <a:ext cx="4666" cy="282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109" idx="2"/>
              <a:endCxn id="122" idx="0"/>
            </p:cNvCxnSpPr>
            <p:nvPr/>
          </p:nvCxnSpPr>
          <p:spPr>
            <a:xfrm rot="10800000" flipV="1">
              <a:off x="4030630" y="428950"/>
              <a:ext cx="1374331" cy="467614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2" idx="2"/>
              <a:endCxn id="111" idx="0"/>
            </p:cNvCxnSpPr>
            <p:nvPr/>
          </p:nvCxnSpPr>
          <p:spPr>
            <a:xfrm>
              <a:off x="4030629" y="1980605"/>
              <a:ext cx="0" cy="14592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24" idx="6"/>
              <a:endCxn id="134" idx="1"/>
            </p:cNvCxnSpPr>
            <p:nvPr/>
          </p:nvCxnSpPr>
          <p:spPr>
            <a:xfrm flipV="1">
              <a:off x="2029669" y="3550411"/>
              <a:ext cx="649854" cy="137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5" idx="1"/>
              <a:endCxn id="111" idx="2"/>
            </p:cNvCxnSpPr>
            <p:nvPr/>
          </p:nvCxnSpPr>
          <p:spPr>
            <a:xfrm flipV="1">
              <a:off x="2926041" y="3529886"/>
              <a:ext cx="1014588" cy="20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64" idx="6"/>
              <a:endCxn id="136" idx="1"/>
            </p:cNvCxnSpPr>
            <p:nvPr/>
          </p:nvCxnSpPr>
          <p:spPr>
            <a:xfrm flipV="1">
              <a:off x="5584960" y="4015886"/>
              <a:ext cx="1534396" cy="232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肘形连接符 146"/>
            <p:cNvCxnSpPr>
              <a:stCxn id="137" idx="3"/>
              <a:endCxn id="120" idx="0"/>
            </p:cNvCxnSpPr>
            <p:nvPr/>
          </p:nvCxnSpPr>
          <p:spPr>
            <a:xfrm>
              <a:off x="7412434" y="4015886"/>
              <a:ext cx="1318345" cy="949311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13" idx="4"/>
              <a:endCxn id="121" idx="0"/>
            </p:cNvCxnSpPr>
            <p:nvPr/>
          </p:nvCxnSpPr>
          <p:spPr>
            <a:xfrm flipH="1">
              <a:off x="5490294" y="5434072"/>
              <a:ext cx="4666" cy="23960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21" idx="2"/>
              <a:endCxn id="123" idx="0"/>
            </p:cNvCxnSpPr>
            <p:nvPr/>
          </p:nvCxnSpPr>
          <p:spPr>
            <a:xfrm>
              <a:off x="5490294" y="6529912"/>
              <a:ext cx="1" cy="1423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20" idx="2"/>
              <a:endCxn id="139" idx="0"/>
            </p:cNvCxnSpPr>
            <p:nvPr/>
          </p:nvCxnSpPr>
          <p:spPr>
            <a:xfrm flipH="1">
              <a:off x="8730778" y="6049238"/>
              <a:ext cx="1" cy="6230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5686866" y="167340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10V</a:t>
              </a:r>
              <a:endParaRPr lang="zh-CN" altLang="en-US" sz="2800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8956071" y="5212014"/>
              <a:ext cx="785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RL</a:t>
              </a:r>
              <a:endParaRPr lang="zh-CN" altLang="en-US" sz="24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736786" y="4358995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R3</a:t>
              </a:r>
              <a:endParaRPr lang="zh-CN" altLang="en-US" sz="2400" dirty="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740713" y="1233996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R2</a:t>
              </a:r>
              <a:endParaRPr lang="zh-CN" altLang="en-US" sz="2400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229136" y="1207750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R1</a:t>
              </a:r>
              <a:endParaRPr lang="zh-CN" altLang="en-US" sz="2400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5364428" y="4200284"/>
              <a:ext cx="251731" cy="8562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57" name="直接连接符 156"/>
            <p:cNvCxnSpPr>
              <a:stCxn id="156" idx="2"/>
              <a:endCxn id="113" idx="0"/>
            </p:cNvCxnSpPr>
            <p:nvPr/>
          </p:nvCxnSpPr>
          <p:spPr>
            <a:xfrm>
              <a:off x="5490294" y="5056517"/>
              <a:ext cx="4666" cy="1975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5773224" y="5847305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R4</a:t>
              </a:r>
              <a:endParaRPr lang="zh-CN" altLang="en-US" sz="2400" dirty="0"/>
            </a:p>
          </p:txBody>
        </p:sp>
        <p:sp>
          <p:nvSpPr>
            <p:cNvPr id="159" name="矩形 158"/>
            <p:cNvSpPr/>
            <p:nvPr/>
          </p:nvSpPr>
          <p:spPr>
            <a:xfrm flipH="1">
              <a:off x="6352738" y="4965197"/>
              <a:ext cx="116784" cy="70848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 flipH="1">
              <a:off x="6599256" y="4965197"/>
              <a:ext cx="116784" cy="70848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716041" y="6672257"/>
              <a:ext cx="1007707" cy="7464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/>
            <p:cNvCxnSpPr>
              <a:stCxn id="113" idx="6"/>
              <a:endCxn id="159" idx="1"/>
            </p:cNvCxnSpPr>
            <p:nvPr/>
          </p:nvCxnSpPr>
          <p:spPr>
            <a:xfrm flipV="1">
              <a:off x="5584960" y="5319438"/>
              <a:ext cx="884562" cy="2463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肘形连接符 162"/>
            <p:cNvCxnSpPr>
              <a:stCxn id="160" idx="1"/>
              <a:endCxn id="161" idx="0"/>
            </p:cNvCxnSpPr>
            <p:nvPr/>
          </p:nvCxnSpPr>
          <p:spPr>
            <a:xfrm>
              <a:off x="6716040" y="5319438"/>
              <a:ext cx="503855" cy="1352819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5404960" y="394911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65" name="直接连接符 164"/>
            <p:cNvCxnSpPr>
              <a:stCxn id="118" idx="5"/>
              <a:endCxn id="164" idx="0"/>
            </p:cNvCxnSpPr>
            <p:nvPr/>
          </p:nvCxnSpPr>
          <p:spPr>
            <a:xfrm>
              <a:off x="5494960" y="3873540"/>
              <a:ext cx="0" cy="75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6" idx="0"/>
              <a:endCxn id="164" idx="4"/>
            </p:cNvCxnSpPr>
            <p:nvPr/>
          </p:nvCxnSpPr>
          <p:spPr>
            <a:xfrm flipV="1">
              <a:off x="5490294" y="4129111"/>
              <a:ext cx="4666" cy="711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文本框 166"/>
          <p:cNvSpPr txBox="1"/>
          <p:nvPr/>
        </p:nvSpPr>
        <p:spPr>
          <a:xfrm>
            <a:off x="5185321" y="2017259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CC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524F8F-4D00-992D-62A5-34E3F425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" y="163955"/>
            <a:ext cx="11902780" cy="10533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3EDEA0-0920-E856-E65D-E2B910B77483}"/>
              </a:ext>
            </a:extLst>
          </p:cNvPr>
          <p:cNvSpPr txBox="1"/>
          <p:nvPr/>
        </p:nvSpPr>
        <p:spPr>
          <a:xfrm>
            <a:off x="6335623" y="473586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zh-CN" sz="2400" baseline="-25000" dirty="0" err="1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598427-20B3-9B26-16FA-6C002302862A}"/>
              </a:ext>
            </a:extLst>
          </p:cNvPr>
          <p:cNvSpPr txBox="1"/>
          <p:nvPr/>
        </p:nvSpPr>
        <p:spPr>
          <a:xfrm>
            <a:off x="6392025" y="5635572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2400" baseline="-25000" dirty="0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CB6E68-A2A0-CFA5-B851-489B7726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" y="1820132"/>
            <a:ext cx="3072230" cy="41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0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8676128" y="6086117"/>
            <a:ext cx="853563" cy="4416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0499953" y="4500663"/>
            <a:ext cx="62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RL</a:t>
            </a:r>
            <a:endParaRPr lang="zh-CN" altLang="en-US" sz="2400" dirty="0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6641486" y="2130998"/>
            <a:ext cx="125913" cy="1117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>
            <a:spLocks noChangeAspect="1"/>
          </p:cNvSpPr>
          <p:nvPr/>
        </p:nvSpPr>
        <p:spPr>
          <a:xfrm>
            <a:off x="5617168" y="3863514"/>
            <a:ext cx="125913" cy="1117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6641486" y="3325193"/>
            <a:ext cx="125913" cy="1117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6641486" y="5181648"/>
            <a:ext cx="125913" cy="1117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6293788" y="3761469"/>
            <a:ext cx="0" cy="3158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73" idx="7"/>
          </p:cNvCxnSpPr>
          <p:nvPr/>
        </p:nvCxnSpPr>
        <p:spPr>
          <a:xfrm flipH="1">
            <a:off x="6267681" y="3706080"/>
            <a:ext cx="436762" cy="1419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3" idx="5"/>
          </p:cNvCxnSpPr>
          <p:nvPr/>
        </p:nvCxnSpPr>
        <p:spPr>
          <a:xfrm>
            <a:off x="6293788" y="3975235"/>
            <a:ext cx="410655" cy="157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6" idx="6"/>
          </p:cNvCxnSpPr>
          <p:nvPr/>
        </p:nvCxnSpPr>
        <p:spPr>
          <a:xfrm flipV="1">
            <a:off x="5743080" y="3919374"/>
            <a:ext cx="55070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124089" y="3617731"/>
            <a:ext cx="679927" cy="6032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3" idx="7"/>
            <a:endCxn id="67" idx="4"/>
          </p:cNvCxnSpPr>
          <p:nvPr/>
        </p:nvCxnSpPr>
        <p:spPr>
          <a:xfrm flipV="1">
            <a:off x="6704443" y="3436913"/>
            <a:ext cx="0" cy="2691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247932" y="4262877"/>
            <a:ext cx="219738" cy="6728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613133" y="5442084"/>
            <a:ext cx="176089" cy="5314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570255" y="2477090"/>
            <a:ext cx="219738" cy="6728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48727" y="6061868"/>
            <a:ext cx="704904" cy="46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9044059" y="4361144"/>
            <a:ext cx="125913" cy="1117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8892964" y="5482328"/>
            <a:ext cx="428102" cy="4378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8889472" y="5057573"/>
            <a:ext cx="426875" cy="1406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79" idx="4"/>
            <a:endCxn id="81" idx="1"/>
          </p:cNvCxnSpPr>
          <p:nvPr/>
        </p:nvCxnSpPr>
        <p:spPr>
          <a:xfrm flipH="1">
            <a:off x="9102910" y="4472864"/>
            <a:ext cx="4106" cy="4415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cxnSpLocks/>
            <a:stCxn id="81" idx="3"/>
            <a:endCxn id="80" idx="0"/>
          </p:cNvCxnSpPr>
          <p:nvPr/>
        </p:nvCxnSpPr>
        <p:spPr>
          <a:xfrm>
            <a:off x="9102910" y="5341330"/>
            <a:ext cx="4105" cy="1409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cxnSpLocks/>
            <a:stCxn id="80" idx="4"/>
            <a:endCxn id="63" idx="0"/>
          </p:cNvCxnSpPr>
          <p:nvPr/>
        </p:nvCxnSpPr>
        <p:spPr>
          <a:xfrm flipH="1">
            <a:off x="9102910" y="5920173"/>
            <a:ext cx="4105" cy="1659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80" idx="0"/>
            <a:endCxn id="80" idx="4"/>
          </p:cNvCxnSpPr>
          <p:nvPr/>
        </p:nvCxnSpPr>
        <p:spPr>
          <a:xfrm>
            <a:off x="9107015" y="5482328"/>
            <a:ext cx="0" cy="4378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05549" y="4178083"/>
            <a:ext cx="38458" cy="51524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8138744" y="4178083"/>
            <a:ext cx="38458" cy="51524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755220" y="3149916"/>
            <a:ext cx="39162" cy="51524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904252" y="3149916"/>
            <a:ext cx="39162" cy="51524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591309" y="2477090"/>
            <a:ext cx="219738" cy="6728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992431" y="6112405"/>
            <a:ext cx="704904" cy="46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>
            <a:stCxn id="65" idx="4"/>
            <a:endCxn id="92" idx="0"/>
          </p:cNvCxnSpPr>
          <p:nvPr/>
        </p:nvCxnSpPr>
        <p:spPr>
          <a:xfrm flipH="1">
            <a:off x="6701178" y="2242717"/>
            <a:ext cx="3264" cy="2343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2" idx="2"/>
            <a:endCxn id="67" idx="0"/>
          </p:cNvCxnSpPr>
          <p:nvPr/>
        </p:nvCxnSpPr>
        <p:spPr>
          <a:xfrm>
            <a:off x="6701178" y="3149916"/>
            <a:ext cx="3264" cy="175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65" idx="2"/>
            <a:endCxn id="77" idx="0"/>
          </p:cNvCxnSpPr>
          <p:nvPr/>
        </p:nvCxnSpPr>
        <p:spPr>
          <a:xfrm rot="10800000" flipV="1">
            <a:off x="5680124" y="2186858"/>
            <a:ext cx="961363" cy="29023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77" idx="2"/>
            <a:endCxn id="66" idx="0"/>
          </p:cNvCxnSpPr>
          <p:nvPr/>
        </p:nvCxnSpPr>
        <p:spPr>
          <a:xfrm>
            <a:off x="5680124" y="3149918"/>
            <a:ext cx="1" cy="7135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9" idx="2"/>
            <a:endCxn id="88" idx="3"/>
          </p:cNvCxnSpPr>
          <p:nvPr/>
        </p:nvCxnSpPr>
        <p:spPr>
          <a:xfrm flipH="1">
            <a:off x="8344006" y="4417004"/>
            <a:ext cx="700053" cy="187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9" idx="1"/>
            <a:endCxn id="174" idx="6"/>
          </p:cNvCxnSpPr>
          <p:nvPr/>
        </p:nvCxnSpPr>
        <p:spPr>
          <a:xfrm flipH="1">
            <a:off x="6764134" y="4435706"/>
            <a:ext cx="137461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67" idx="6"/>
            <a:endCxn id="90" idx="1"/>
          </p:cNvCxnSpPr>
          <p:nvPr/>
        </p:nvCxnSpPr>
        <p:spPr>
          <a:xfrm>
            <a:off x="6767399" y="3381053"/>
            <a:ext cx="1987820" cy="264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91" idx="1"/>
            <a:endCxn id="75" idx="0"/>
          </p:cNvCxnSpPr>
          <p:nvPr/>
        </p:nvCxnSpPr>
        <p:spPr>
          <a:xfrm rot="10800000" flipH="1" flipV="1">
            <a:off x="8904252" y="3407539"/>
            <a:ext cx="1453549" cy="855338"/>
          </a:xfrm>
          <a:prstGeom prst="bentConnector4">
            <a:avLst>
              <a:gd name="adj1" fmla="val 99532"/>
              <a:gd name="adj2" fmla="val 6506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8" idx="4"/>
            <a:endCxn id="76" idx="0"/>
          </p:cNvCxnSpPr>
          <p:nvPr/>
        </p:nvCxnSpPr>
        <p:spPr>
          <a:xfrm flipH="1">
            <a:off x="6701178" y="5293367"/>
            <a:ext cx="3264" cy="1487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6" idx="2"/>
            <a:endCxn id="78" idx="0"/>
          </p:cNvCxnSpPr>
          <p:nvPr/>
        </p:nvCxnSpPr>
        <p:spPr>
          <a:xfrm>
            <a:off x="6701178" y="5973518"/>
            <a:ext cx="1" cy="883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75" idx="2"/>
            <a:endCxn id="93" idx="0"/>
          </p:cNvCxnSpPr>
          <p:nvPr/>
        </p:nvCxnSpPr>
        <p:spPr>
          <a:xfrm flipH="1">
            <a:off x="10344883" y="4935705"/>
            <a:ext cx="12919" cy="1176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6804014" y="4632369"/>
            <a:ext cx="354562" cy="286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R3</a:t>
            </a:r>
            <a:endParaRPr lang="zh-CN" altLang="en-US" sz="24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837842" y="2593095"/>
            <a:ext cx="354562" cy="286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R2</a:t>
            </a:r>
            <a:endParaRPr lang="zh-CN" altLang="en-US" sz="24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119469" y="2670233"/>
            <a:ext cx="354562" cy="286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R1</a:t>
            </a:r>
            <a:endParaRPr lang="zh-CN" altLang="en-US" sz="2400" dirty="0"/>
          </a:p>
        </p:txBody>
      </p:sp>
      <p:sp>
        <p:nvSpPr>
          <p:cNvPr id="110" name="矩形 109"/>
          <p:cNvSpPr/>
          <p:nvPr/>
        </p:nvSpPr>
        <p:spPr>
          <a:xfrm>
            <a:off x="6613133" y="4527597"/>
            <a:ext cx="176089" cy="5314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67" name="直接连接符 166"/>
          <p:cNvCxnSpPr>
            <a:stCxn id="110" idx="2"/>
            <a:endCxn id="68" idx="0"/>
          </p:cNvCxnSpPr>
          <p:nvPr/>
        </p:nvCxnSpPr>
        <p:spPr>
          <a:xfrm>
            <a:off x="6701178" y="5059032"/>
            <a:ext cx="3264" cy="1226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6811047" y="5491357"/>
            <a:ext cx="354562" cy="286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R4</a:t>
            </a:r>
            <a:endParaRPr lang="zh-CN" altLang="en-US" sz="2400" dirty="0"/>
          </a:p>
        </p:txBody>
      </p:sp>
      <p:sp>
        <p:nvSpPr>
          <p:cNvPr id="169" name="矩形 168"/>
          <p:cNvSpPr/>
          <p:nvPr/>
        </p:nvSpPr>
        <p:spPr>
          <a:xfrm flipH="1">
            <a:off x="7304470" y="5002352"/>
            <a:ext cx="81692" cy="4397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 flipH="1">
            <a:off x="7476912" y="5002352"/>
            <a:ext cx="81692" cy="4397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558605" y="6061867"/>
            <a:ext cx="704904" cy="46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68" idx="6"/>
            <a:endCxn id="169" idx="1"/>
          </p:cNvCxnSpPr>
          <p:nvPr/>
        </p:nvCxnSpPr>
        <p:spPr>
          <a:xfrm flipV="1">
            <a:off x="6767398" y="5222218"/>
            <a:ext cx="618763" cy="152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70" idx="1"/>
            <a:endCxn id="171" idx="0"/>
          </p:cNvCxnSpPr>
          <p:nvPr/>
        </p:nvCxnSpPr>
        <p:spPr>
          <a:xfrm>
            <a:off x="7558604" y="5222218"/>
            <a:ext cx="352453" cy="83964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椭圆 173"/>
          <p:cNvSpPr>
            <a:spLocks noChangeAspect="1"/>
          </p:cNvSpPr>
          <p:nvPr/>
        </p:nvSpPr>
        <p:spPr>
          <a:xfrm>
            <a:off x="6638221" y="4379846"/>
            <a:ext cx="125913" cy="1117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5" name="直接连接符 174"/>
          <p:cNvCxnSpPr>
            <a:stCxn id="73" idx="5"/>
            <a:endCxn id="174" idx="0"/>
          </p:cNvCxnSpPr>
          <p:nvPr/>
        </p:nvCxnSpPr>
        <p:spPr>
          <a:xfrm flipH="1">
            <a:off x="6701178" y="4132670"/>
            <a:ext cx="3265" cy="247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10" idx="0"/>
            <a:endCxn id="174" idx="4"/>
          </p:cNvCxnSpPr>
          <p:nvPr/>
        </p:nvCxnSpPr>
        <p:spPr>
          <a:xfrm flipH="1" flipV="1">
            <a:off x="6701178" y="4491566"/>
            <a:ext cx="1" cy="360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6853729" y="1976972"/>
            <a:ext cx="532432" cy="37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10V</a:t>
            </a:r>
            <a:endParaRPr lang="zh-CN" altLang="en-US" sz="28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4584135" y="1713571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CB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819807" y="3632276"/>
            <a:ext cx="38458" cy="51524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4653002" y="3632276"/>
            <a:ext cx="38458" cy="51524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66" idx="2"/>
            <a:endCxn id="181" idx="1"/>
          </p:cNvCxnSpPr>
          <p:nvPr/>
        </p:nvCxnSpPr>
        <p:spPr>
          <a:xfrm flipH="1" flipV="1">
            <a:off x="4819807" y="3889899"/>
            <a:ext cx="797361" cy="2947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3982346" y="6040501"/>
            <a:ext cx="704904" cy="46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82" idx="1"/>
            <a:endCxn id="183" idx="0"/>
          </p:cNvCxnSpPr>
          <p:nvPr/>
        </p:nvCxnSpPr>
        <p:spPr>
          <a:xfrm rot="10800000" flipV="1">
            <a:off x="4334798" y="3889899"/>
            <a:ext cx="318204" cy="2150602"/>
          </a:xfrm>
          <a:prstGeom prst="bentConnector2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3F1EDCF-53BD-26CD-2ED8-9E7ADCC5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6" y="163955"/>
            <a:ext cx="11902780" cy="10533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1BE9E6-8DC2-A83C-1532-C728F37EECB5}"/>
              </a:ext>
            </a:extLst>
          </p:cNvPr>
          <p:cNvSpPr txBox="1"/>
          <p:nvPr/>
        </p:nvSpPr>
        <p:spPr>
          <a:xfrm>
            <a:off x="9297718" y="48970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altLang="zh-CN" sz="2400" baseline="-25000" dirty="0" err="1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60C3C4-DC15-B398-FB66-1D801881B621}"/>
              </a:ext>
            </a:extLst>
          </p:cNvPr>
          <p:cNvSpPr txBox="1"/>
          <p:nvPr/>
        </p:nvSpPr>
        <p:spPr>
          <a:xfrm>
            <a:off x="9298735" y="5511853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altLang="zh-CN" sz="2400" baseline="-25000" dirty="0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D2545B-53BB-304F-064C-B8E3FD34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" y="1820132"/>
            <a:ext cx="3072230" cy="41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240155" y="905510"/>
            <a:ext cx="6048375" cy="419100"/>
          </a:xfrm>
          <a:prstGeom prst="rect">
            <a:avLst/>
          </a:prstGeom>
        </p:spPr>
      </p:pic>
      <p:sp>
        <p:nvSpPr>
          <p:cNvPr id="85" name="文本框 84"/>
          <p:cNvSpPr txBox="1"/>
          <p:nvPr>
            <p:custDataLst>
              <p:tags r:id="rId2"/>
            </p:custDataLst>
          </p:nvPr>
        </p:nvSpPr>
        <p:spPr>
          <a:xfrm>
            <a:off x="4845429" y="1872004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CE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5877749" y="2441525"/>
            <a:ext cx="6108977" cy="2938257"/>
            <a:chOff x="797711" y="590430"/>
            <a:chExt cx="9202705" cy="5296401"/>
          </a:xfrm>
        </p:grpSpPr>
        <p:sp>
          <p:nvSpPr>
            <p:cNvPr id="172" name="椭圆 17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9199984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9199984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13711" y="189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13711" y="570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5625196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5625196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>
              <p:custDataLst>
                <p:tags r:id="rId11"/>
              </p:custDataLst>
            </p:nvPr>
          </p:nvSpPr>
          <p:spPr>
            <a:xfrm rot="5400000">
              <a:off x="5101704" y="4480251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>
              <p:custDataLst>
                <p:tags r:id="rId12"/>
              </p:custDataLst>
            </p:nvPr>
          </p:nvSpPr>
          <p:spPr>
            <a:xfrm>
              <a:off x="3517542" y="1797501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>
              <p:custDataLst>
                <p:tags r:id="rId13"/>
              </p:custDataLst>
            </p:nvPr>
          </p:nvSpPr>
          <p:spPr>
            <a:xfrm rot="5400000">
              <a:off x="5095191" y="2818525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1" name="菱形 180"/>
            <p:cNvSpPr/>
            <p:nvPr>
              <p:custDataLst>
                <p:tags r:id="rId14"/>
              </p:custDataLst>
            </p:nvPr>
          </p:nvSpPr>
          <p:spPr>
            <a:xfrm>
              <a:off x="6552230" y="1368294"/>
              <a:ext cx="1268963" cy="121297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>
              <p:custDataLst>
                <p:tags r:id="rId15"/>
              </p:custDataLst>
            </p:nvPr>
          </p:nvSpPr>
          <p:spPr>
            <a:xfrm rot="5400000">
              <a:off x="8667745" y="3700267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>
              <p:custDataLst>
                <p:tags r:id="rId16"/>
              </p:custDataLst>
            </p:nvPr>
          </p:nvSpPr>
          <p:spPr>
            <a:xfrm rot="5400000">
              <a:off x="7796502" y="3700267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8328741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28741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86" name="直接连接符 185"/>
            <p:cNvCxnSpPr>
              <a:stCxn id="174" idx="6"/>
              <a:endCxn id="179" idx="1"/>
            </p:cNvCxnSpPr>
            <p:nvPr>
              <p:custDataLst>
                <p:tags r:id="rId19"/>
              </p:custDataLst>
            </p:nvPr>
          </p:nvCxnSpPr>
          <p:spPr>
            <a:xfrm flipV="1">
              <a:off x="1193711" y="1974783"/>
              <a:ext cx="2323831" cy="12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79" idx="3"/>
              <a:endCxn id="176" idx="2"/>
            </p:cNvCxnSpPr>
            <p:nvPr>
              <p:custDataLst>
                <p:tags r:id="rId20"/>
              </p:custDataLst>
            </p:nvPr>
          </p:nvCxnSpPr>
          <p:spPr>
            <a:xfrm>
              <a:off x="4753462" y="1974783"/>
              <a:ext cx="871734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181" idx="1"/>
            </p:cNvCxnSpPr>
            <p:nvPr>
              <p:custDataLst>
                <p:tags r:id="rId21"/>
              </p:custDataLst>
            </p:nvPr>
          </p:nvCxnSpPr>
          <p:spPr>
            <a:xfrm flipV="1">
              <a:off x="5819387" y="1974784"/>
              <a:ext cx="732843" cy="1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endCxn id="184" idx="2"/>
            </p:cNvCxnSpPr>
            <p:nvPr>
              <p:custDataLst>
                <p:tags r:id="rId22"/>
              </p:custDataLst>
            </p:nvPr>
          </p:nvCxnSpPr>
          <p:spPr>
            <a:xfrm>
              <a:off x="7821193" y="1974782"/>
              <a:ext cx="507548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endCxn id="172" idx="2"/>
            </p:cNvCxnSpPr>
            <p:nvPr>
              <p:custDataLst>
                <p:tags r:id="rId23"/>
              </p:custDataLst>
            </p:nvPr>
          </p:nvCxnSpPr>
          <p:spPr>
            <a:xfrm>
              <a:off x="8476477" y="1974781"/>
              <a:ext cx="723507" cy="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75" idx="6"/>
              <a:endCxn id="177" idx="2"/>
            </p:cNvCxnSpPr>
            <p:nvPr>
              <p:custDataLst>
                <p:tags r:id="rId24"/>
              </p:custDataLst>
            </p:nvPr>
          </p:nvCxnSpPr>
          <p:spPr>
            <a:xfrm flipV="1">
              <a:off x="1193711" y="5784784"/>
              <a:ext cx="4431485" cy="120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185" idx="2"/>
            </p:cNvCxnSpPr>
            <p:nvPr>
              <p:custDataLst>
                <p:tags r:id="rId25"/>
              </p:custDataLst>
            </p:nvPr>
          </p:nvCxnSpPr>
          <p:spPr>
            <a:xfrm flipV="1">
              <a:off x="5805196" y="5784784"/>
              <a:ext cx="2523545" cy="60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endCxn id="173" idx="2"/>
            </p:cNvCxnSpPr>
            <p:nvPr>
              <p:custDataLst>
                <p:tags r:id="rId26"/>
              </p:custDataLst>
            </p:nvPr>
          </p:nvCxnSpPr>
          <p:spPr>
            <a:xfrm flipV="1">
              <a:off x="8508741" y="5784784"/>
              <a:ext cx="691243" cy="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76" idx="4"/>
              <a:endCxn id="180" idx="1"/>
            </p:cNvCxnSpPr>
            <p:nvPr>
              <p:custDataLst>
                <p:tags r:id="rId27"/>
              </p:custDataLst>
            </p:nvPr>
          </p:nvCxnSpPr>
          <p:spPr>
            <a:xfrm>
              <a:off x="5715196" y="2064784"/>
              <a:ext cx="2233" cy="3110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endCxn id="178" idx="1"/>
            </p:cNvCxnSpPr>
            <p:nvPr>
              <p:custDataLst>
                <p:tags r:id="rId28"/>
              </p:custDataLst>
            </p:nvPr>
          </p:nvCxnSpPr>
          <p:spPr>
            <a:xfrm>
              <a:off x="5715196" y="3620280"/>
              <a:ext cx="4468" cy="4192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78" idx="3"/>
              <a:endCxn id="177" idx="0"/>
            </p:cNvCxnSpPr>
            <p:nvPr>
              <p:custDataLst>
                <p:tags r:id="rId29"/>
              </p:custDataLst>
            </p:nvPr>
          </p:nvCxnSpPr>
          <p:spPr>
            <a:xfrm flipH="1">
              <a:off x="5715196" y="5275493"/>
              <a:ext cx="4468" cy="419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84" idx="4"/>
              <a:endCxn id="183" idx="1"/>
            </p:cNvCxnSpPr>
            <p:nvPr>
              <p:custDataLst>
                <p:tags r:id="rId30"/>
              </p:custDataLst>
            </p:nvPr>
          </p:nvCxnSpPr>
          <p:spPr>
            <a:xfrm flipH="1">
              <a:off x="8418740" y="2064784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31"/>
              </p:custDataLst>
            </p:nvPr>
          </p:nvCxnSpPr>
          <p:spPr>
            <a:xfrm flipH="1">
              <a:off x="9289983" y="2064784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32"/>
              </p:custDataLst>
            </p:nvPr>
          </p:nvCxnSpPr>
          <p:spPr>
            <a:xfrm flipH="1">
              <a:off x="8416506" y="4502022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>
              <p:custDataLst>
                <p:tags r:id="rId33"/>
              </p:custDataLst>
            </p:nvPr>
          </p:nvCxnSpPr>
          <p:spPr>
            <a:xfrm flipH="1">
              <a:off x="9289500" y="4502021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81" idx="0"/>
              <a:endCxn id="181" idx="2"/>
            </p:cNvCxnSpPr>
            <p:nvPr>
              <p:custDataLst>
                <p:tags r:id="rId34"/>
              </p:custDataLst>
            </p:nvPr>
          </p:nvCxnSpPr>
          <p:spPr>
            <a:xfrm>
              <a:off x="7186712" y="1368294"/>
              <a:ext cx="0" cy="12129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2" name="文本框 201"/>
            <p:cNvSpPr txBox="1"/>
            <p:nvPr>
              <p:custDataLst>
                <p:tags r:id="rId35"/>
              </p:custDataLst>
            </p:nvPr>
          </p:nvSpPr>
          <p:spPr>
            <a:xfrm>
              <a:off x="3886073" y="904871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203" name="文本框 202"/>
            <p:cNvSpPr txBox="1"/>
            <p:nvPr>
              <p:custDataLst>
                <p:tags r:id="rId36"/>
              </p:custDataLst>
            </p:nvPr>
          </p:nvSpPr>
          <p:spPr>
            <a:xfrm>
              <a:off x="4821494" y="2673212"/>
              <a:ext cx="482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204" name="文本框 203"/>
            <p:cNvSpPr txBox="1"/>
            <p:nvPr>
              <p:custDataLst>
                <p:tags r:id="rId37"/>
              </p:custDataLst>
            </p:nvPr>
          </p:nvSpPr>
          <p:spPr>
            <a:xfrm>
              <a:off x="4825762" y="4260607"/>
              <a:ext cx="562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R3</a:t>
              </a:r>
              <a:endParaRPr lang="zh-CN" altLang="en-US" sz="2800" dirty="0"/>
            </a:p>
          </p:txBody>
        </p:sp>
        <p:sp>
          <p:nvSpPr>
            <p:cNvPr id="205" name="文本框 204"/>
            <p:cNvSpPr txBox="1"/>
            <p:nvPr>
              <p:custDataLst>
                <p:tags r:id="rId38"/>
              </p:custDataLst>
            </p:nvPr>
          </p:nvSpPr>
          <p:spPr>
            <a:xfrm>
              <a:off x="6752028" y="590430"/>
              <a:ext cx="654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β</a:t>
              </a:r>
              <a:r>
                <a:rPr lang="en-US" altLang="zh-CN" sz="2800" dirty="0" err="1"/>
                <a:t>Ib</a:t>
              </a:r>
              <a:endParaRPr lang="zh-CN" altLang="en-US" sz="2800" dirty="0"/>
            </a:p>
          </p:txBody>
        </p:sp>
        <p:sp>
          <p:nvSpPr>
            <p:cNvPr id="206" name="文本框 205"/>
            <p:cNvSpPr txBox="1"/>
            <p:nvPr>
              <p:custDataLst>
                <p:tags r:id="rId39"/>
              </p:custDataLst>
            </p:nvPr>
          </p:nvSpPr>
          <p:spPr>
            <a:xfrm>
              <a:off x="7420145" y="3484422"/>
              <a:ext cx="562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207" name="文本框 206"/>
            <p:cNvSpPr txBox="1"/>
            <p:nvPr>
              <p:custDataLst>
                <p:tags r:id="rId40"/>
              </p:custDataLst>
            </p:nvPr>
          </p:nvSpPr>
          <p:spPr>
            <a:xfrm>
              <a:off x="9469501" y="3411530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208" name="矩形 207"/>
            <p:cNvSpPr/>
            <p:nvPr>
              <p:custDataLst>
                <p:tags r:id="rId41"/>
              </p:custDataLst>
            </p:nvPr>
          </p:nvSpPr>
          <p:spPr>
            <a:xfrm rot="5400000">
              <a:off x="2479998" y="3712314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3012237" y="189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3012237" y="570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11" name="直接连接符 210"/>
            <p:cNvCxnSpPr>
              <a:stCxn id="209" idx="4"/>
              <a:endCxn id="208" idx="1"/>
            </p:cNvCxnSpPr>
            <p:nvPr>
              <p:custDataLst>
                <p:tags r:id="rId44"/>
              </p:custDataLst>
            </p:nvPr>
          </p:nvCxnSpPr>
          <p:spPr>
            <a:xfrm flipH="1">
              <a:off x="3102236" y="2076831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>
              <p:custDataLst>
                <p:tags r:id="rId45"/>
              </p:custDataLst>
            </p:nvPr>
          </p:nvCxnSpPr>
          <p:spPr>
            <a:xfrm flipH="1">
              <a:off x="3100002" y="4514069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文本框 212"/>
            <p:cNvSpPr txBox="1"/>
            <p:nvPr>
              <p:custDataLst>
                <p:tags r:id="rId46"/>
              </p:custDataLst>
            </p:nvPr>
          </p:nvSpPr>
          <p:spPr>
            <a:xfrm>
              <a:off x="3281753" y="3484422"/>
              <a:ext cx="50687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R1</a:t>
              </a:r>
              <a:endParaRPr lang="zh-CN" altLang="en-US" sz="2400" dirty="0"/>
            </a:p>
          </p:txBody>
        </p:sp>
        <p:sp>
          <p:nvSpPr>
            <p:cNvPr id="214" name="椭圆 213"/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797711" y="4433963"/>
              <a:ext cx="612000" cy="61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>
              <p:custDataLst>
                <p:tags r:id="rId48"/>
              </p:custDataLst>
            </p:nvPr>
          </p:nvSpPr>
          <p:spPr>
            <a:xfrm rot="5400000">
              <a:off x="481494" y="3151643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连接符 215"/>
            <p:cNvCxnSpPr>
              <a:stCxn id="174" idx="4"/>
              <a:endCxn id="215" idx="1"/>
            </p:cNvCxnSpPr>
            <p:nvPr>
              <p:custDataLst>
                <p:tags r:id="rId49"/>
              </p:custDataLst>
            </p:nvPr>
          </p:nvCxnSpPr>
          <p:spPr>
            <a:xfrm>
              <a:off x="1103711" y="2076831"/>
              <a:ext cx="21" cy="6320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endCxn id="214" idx="0"/>
            </p:cNvCxnSpPr>
            <p:nvPr>
              <p:custDataLst>
                <p:tags r:id="rId50"/>
              </p:custDataLst>
            </p:nvPr>
          </p:nvCxnSpPr>
          <p:spPr>
            <a:xfrm>
              <a:off x="1103711" y="3934749"/>
              <a:ext cx="0" cy="4992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14" idx="4"/>
              <a:endCxn id="175" idx="0"/>
            </p:cNvCxnSpPr>
            <p:nvPr>
              <p:custDataLst>
                <p:tags r:id="rId51"/>
              </p:custDataLst>
            </p:nvPr>
          </p:nvCxnSpPr>
          <p:spPr>
            <a:xfrm>
              <a:off x="1103711" y="5045963"/>
              <a:ext cx="0" cy="6608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14" idx="0"/>
              <a:endCxn id="214" idx="4"/>
            </p:cNvCxnSpPr>
            <p:nvPr>
              <p:custDataLst>
                <p:tags r:id="rId52"/>
              </p:custDataLst>
            </p:nvPr>
          </p:nvCxnSpPr>
          <p:spPr>
            <a:xfrm>
              <a:off x="1103711" y="4433963"/>
              <a:ext cx="0" cy="612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>
              <p:custDataLst>
                <p:tags r:id="rId53"/>
              </p:custDataLst>
            </p:nvPr>
          </p:nvSpPr>
          <p:spPr>
            <a:xfrm>
              <a:off x="1467078" y="4380793"/>
              <a:ext cx="46609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221" name="文本框 220"/>
            <p:cNvSpPr txBox="1"/>
            <p:nvPr>
              <p:custDataLst>
                <p:tags r:id="rId54"/>
              </p:custDataLst>
            </p:nvPr>
          </p:nvSpPr>
          <p:spPr>
            <a:xfrm>
              <a:off x="1438069" y="2934192"/>
              <a:ext cx="47160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</p:grpSp>
      <p:pic>
        <p:nvPicPr>
          <p:cNvPr id="56" name="图片 5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7"/>
          <a:srcRect l="44037" t="52947"/>
          <a:stretch>
            <a:fillRect/>
          </a:stretch>
        </p:blipFill>
        <p:spPr>
          <a:xfrm>
            <a:off x="7683500" y="306705"/>
            <a:ext cx="3639185" cy="189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542925" y="2140585"/>
            <a:ext cx="4052570" cy="31324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EBD95B-8409-7773-F722-4B00A6288276}"/>
              </a:ext>
            </a:extLst>
          </p:cNvPr>
          <p:cNvSpPr txBox="1"/>
          <p:nvPr/>
        </p:nvSpPr>
        <p:spPr>
          <a:xfrm>
            <a:off x="1208556" y="1291918"/>
            <a:ext cx="677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交流通路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电容短路，电感断路，直流源置零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1240155" y="905510"/>
            <a:ext cx="6048375" cy="4191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6"/>
          <a:srcRect l="44037" t="52947"/>
          <a:stretch>
            <a:fillRect/>
          </a:stretch>
        </p:blipFill>
        <p:spPr>
          <a:xfrm>
            <a:off x="7683500" y="306705"/>
            <a:ext cx="3639185" cy="189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584835" y="2489200"/>
            <a:ext cx="4034155" cy="3138805"/>
          </a:xfrm>
          <a:prstGeom prst="rect">
            <a:avLst/>
          </a:prstGeom>
        </p:spPr>
      </p:pic>
      <p:sp>
        <p:nvSpPr>
          <p:cNvPr id="85" name="文本框 84"/>
          <p:cNvSpPr txBox="1"/>
          <p:nvPr>
            <p:custDataLst>
              <p:tags r:id="rId4"/>
            </p:custDataLst>
          </p:nvPr>
        </p:nvSpPr>
        <p:spPr>
          <a:xfrm>
            <a:off x="4821996" y="1936232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CC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83766" y="2466358"/>
            <a:ext cx="6293554" cy="3358400"/>
            <a:chOff x="2029352" y="745391"/>
            <a:chExt cx="8363521" cy="5066796"/>
          </a:xfrm>
        </p:grpSpPr>
        <p:sp>
          <p:nvSpPr>
            <p:cNvPr id="5" name="椭圆 4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8209673" y="36093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8209673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2245352" y="182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2245352" y="563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6856837" y="181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6856837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>
              <p:custDataLst>
                <p:tags r:id="rId11"/>
              </p:custDataLst>
            </p:nvPr>
          </p:nvSpPr>
          <p:spPr>
            <a:xfrm rot="5400000">
              <a:off x="6333345" y="4405607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>
              <p:custDataLst>
                <p:tags r:id="rId12"/>
              </p:custDataLst>
            </p:nvPr>
          </p:nvSpPr>
          <p:spPr>
            <a:xfrm>
              <a:off x="4749183" y="1722857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>
              <p:custDataLst>
                <p:tags r:id="rId13"/>
              </p:custDataLst>
            </p:nvPr>
          </p:nvSpPr>
          <p:spPr>
            <a:xfrm rot="5400000">
              <a:off x="6326832" y="2743881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菱形 64"/>
            <p:cNvSpPr/>
            <p:nvPr>
              <p:custDataLst>
                <p:tags r:id="rId14"/>
              </p:custDataLst>
            </p:nvPr>
          </p:nvSpPr>
          <p:spPr>
            <a:xfrm>
              <a:off x="7783871" y="1293650"/>
              <a:ext cx="1268963" cy="121297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>
              <p:custDataLst>
                <p:tags r:id="rId15"/>
              </p:custDataLst>
            </p:nvPr>
          </p:nvSpPr>
          <p:spPr>
            <a:xfrm rot="5400000">
              <a:off x="7672604" y="4391896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>
              <p:custDataLst>
                <p:tags r:id="rId16"/>
              </p:custDataLst>
            </p:nvPr>
          </p:nvSpPr>
          <p:spPr>
            <a:xfrm rot="5400000">
              <a:off x="9028143" y="3625623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9560382" y="181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9560382" y="5620140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58" idx="6"/>
              <a:endCxn id="63" idx="1"/>
            </p:cNvCxnSpPr>
            <p:nvPr>
              <p:custDataLst>
                <p:tags r:id="rId19"/>
              </p:custDataLst>
            </p:nvPr>
          </p:nvCxnSpPr>
          <p:spPr>
            <a:xfrm flipV="1">
              <a:off x="2425352" y="1900139"/>
              <a:ext cx="2323831" cy="12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3"/>
              <a:endCxn id="60" idx="2"/>
            </p:cNvCxnSpPr>
            <p:nvPr>
              <p:custDataLst>
                <p:tags r:id="rId20"/>
              </p:custDataLst>
            </p:nvPr>
          </p:nvCxnSpPr>
          <p:spPr>
            <a:xfrm>
              <a:off x="5985103" y="1900139"/>
              <a:ext cx="871734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65" idx="1"/>
            </p:cNvCxnSpPr>
            <p:nvPr>
              <p:custDataLst>
                <p:tags r:id="rId21"/>
              </p:custDataLst>
            </p:nvPr>
          </p:nvCxnSpPr>
          <p:spPr>
            <a:xfrm flipV="1">
              <a:off x="7051028" y="1900140"/>
              <a:ext cx="732843" cy="1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68" idx="2"/>
            </p:cNvCxnSpPr>
            <p:nvPr>
              <p:custDataLst>
                <p:tags r:id="rId22"/>
              </p:custDataLst>
            </p:nvPr>
          </p:nvCxnSpPr>
          <p:spPr>
            <a:xfrm>
              <a:off x="9052834" y="1900138"/>
              <a:ext cx="507548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9" idx="6"/>
              <a:endCxn id="61" idx="2"/>
            </p:cNvCxnSpPr>
            <p:nvPr>
              <p:custDataLst>
                <p:tags r:id="rId23"/>
              </p:custDataLst>
            </p:nvPr>
          </p:nvCxnSpPr>
          <p:spPr>
            <a:xfrm flipV="1">
              <a:off x="2425352" y="5710140"/>
              <a:ext cx="4431485" cy="120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endCxn id="69" idx="2"/>
            </p:cNvCxnSpPr>
            <p:nvPr>
              <p:custDataLst>
                <p:tags r:id="rId24"/>
              </p:custDataLst>
            </p:nvPr>
          </p:nvCxnSpPr>
          <p:spPr>
            <a:xfrm flipV="1">
              <a:off x="7036837" y="5710140"/>
              <a:ext cx="2523545" cy="60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0" idx="4"/>
              <a:endCxn id="64" idx="1"/>
            </p:cNvCxnSpPr>
            <p:nvPr>
              <p:custDataLst>
                <p:tags r:id="rId25"/>
              </p:custDataLst>
            </p:nvPr>
          </p:nvCxnSpPr>
          <p:spPr>
            <a:xfrm>
              <a:off x="6946837" y="1990140"/>
              <a:ext cx="2233" cy="3110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62" idx="1"/>
            </p:cNvCxnSpPr>
            <p:nvPr>
              <p:custDataLst>
                <p:tags r:id="rId26"/>
              </p:custDataLst>
            </p:nvPr>
          </p:nvCxnSpPr>
          <p:spPr>
            <a:xfrm>
              <a:off x="6946837" y="3545636"/>
              <a:ext cx="4468" cy="4192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62" idx="3"/>
              <a:endCxn id="61" idx="0"/>
            </p:cNvCxnSpPr>
            <p:nvPr>
              <p:custDataLst>
                <p:tags r:id="rId27"/>
              </p:custDataLst>
            </p:nvPr>
          </p:nvCxnSpPr>
          <p:spPr>
            <a:xfrm flipH="1">
              <a:off x="6946837" y="5200849"/>
              <a:ext cx="4468" cy="419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8" idx="4"/>
              <a:endCxn id="67" idx="1"/>
            </p:cNvCxnSpPr>
            <p:nvPr>
              <p:custDataLst>
                <p:tags r:id="rId28"/>
              </p:custDataLst>
            </p:nvPr>
          </p:nvCxnSpPr>
          <p:spPr>
            <a:xfrm flipH="1">
              <a:off x="9650381" y="1990140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66" idx="1"/>
            </p:cNvCxnSpPr>
            <p:nvPr>
              <p:custDataLst>
                <p:tags r:id="rId29"/>
              </p:custDataLst>
            </p:nvPr>
          </p:nvCxnSpPr>
          <p:spPr>
            <a:xfrm flipH="1">
              <a:off x="8294842" y="3789391"/>
              <a:ext cx="4831" cy="15978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>
              <p:custDataLst>
                <p:tags r:id="rId30"/>
              </p:custDataLst>
            </p:nvPr>
          </p:nvCxnSpPr>
          <p:spPr>
            <a:xfrm flipH="1">
              <a:off x="9648147" y="4427378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6" idx="3"/>
              <a:endCxn id="57" idx="0"/>
            </p:cNvCxnSpPr>
            <p:nvPr>
              <p:custDataLst>
                <p:tags r:id="rId31"/>
              </p:custDataLst>
            </p:nvPr>
          </p:nvCxnSpPr>
          <p:spPr>
            <a:xfrm>
              <a:off x="8294842" y="5193651"/>
              <a:ext cx="4831" cy="42648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65" idx="0"/>
              <a:endCxn id="65" idx="2"/>
            </p:cNvCxnSpPr>
            <p:nvPr>
              <p:custDataLst>
                <p:tags r:id="rId32"/>
              </p:custDataLst>
            </p:nvPr>
          </p:nvCxnSpPr>
          <p:spPr>
            <a:xfrm>
              <a:off x="8418353" y="1293650"/>
              <a:ext cx="0" cy="12129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>
              <p:custDataLst>
                <p:tags r:id="rId33"/>
              </p:custDataLst>
            </p:nvPr>
          </p:nvSpPr>
          <p:spPr>
            <a:xfrm>
              <a:off x="5084257" y="1007001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86" name="文本框 85"/>
            <p:cNvSpPr txBox="1"/>
            <p:nvPr>
              <p:custDataLst>
                <p:tags r:id="rId34"/>
              </p:custDataLst>
            </p:nvPr>
          </p:nvSpPr>
          <p:spPr>
            <a:xfrm>
              <a:off x="6137489" y="2661787"/>
              <a:ext cx="482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87" name="文本框 86"/>
            <p:cNvSpPr txBox="1"/>
            <p:nvPr>
              <p:custDataLst>
                <p:tags r:id="rId35"/>
              </p:custDataLst>
            </p:nvPr>
          </p:nvSpPr>
          <p:spPr>
            <a:xfrm>
              <a:off x="6057403" y="432127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R3</a:t>
              </a:r>
              <a:endParaRPr lang="zh-CN" altLang="en-US" sz="2800" dirty="0"/>
            </a:p>
          </p:txBody>
        </p:sp>
        <p:sp>
          <p:nvSpPr>
            <p:cNvPr id="88" name="文本框 87"/>
            <p:cNvSpPr txBox="1"/>
            <p:nvPr>
              <p:custDataLst>
                <p:tags r:id="rId36"/>
              </p:custDataLst>
            </p:nvPr>
          </p:nvSpPr>
          <p:spPr>
            <a:xfrm>
              <a:off x="8089287" y="745391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β</a:t>
              </a:r>
              <a:r>
                <a:rPr lang="en-US" altLang="zh-CN" sz="2800" dirty="0" err="1"/>
                <a:t>Ib</a:t>
              </a:r>
              <a:endParaRPr lang="zh-CN" altLang="en-US" sz="2800" dirty="0"/>
            </a:p>
          </p:txBody>
        </p:sp>
        <p:sp>
          <p:nvSpPr>
            <p:cNvPr id="89" name="文本框 88"/>
            <p:cNvSpPr txBox="1"/>
            <p:nvPr>
              <p:custDataLst>
                <p:tags r:id="rId37"/>
              </p:custDataLst>
            </p:nvPr>
          </p:nvSpPr>
          <p:spPr>
            <a:xfrm>
              <a:off x="9829898" y="3487347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90" name="文本框 89"/>
            <p:cNvSpPr txBox="1"/>
            <p:nvPr>
              <p:custDataLst>
                <p:tags r:id="rId38"/>
              </p:custDataLst>
            </p:nvPr>
          </p:nvSpPr>
          <p:spPr>
            <a:xfrm>
              <a:off x="8562124" y="4403709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91" name="矩形 90"/>
            <p:cNvSpPr/>
            <p:nvPr>
              <p:custDataLst>
                <p:tags r:id="rId39"/>
              </p:custDataLst>
            </p:nvPr>
          </p:nvSpPr>
          <p:spPr>
            <a:xfrm rot="5400000">
              <a:off x="3711639" y="3637670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243878" y="182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243878" y="5632187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>
              <a:stCxn id="92" idx="4"/>
              <a:endCxn id="91" idx="1"/>
            </p:cNvCxnSpPr>
            <p:nvPr>
              <p:custDataLst>
                <p:tags r:id="rId42"/>
              </p:custDataLst>
            </p:nvPr>
          </p:nvCxnSpPr>
          <p:spPr>
            <a:xfrm flipH="1">
              <a:off x="4333877" y="2002187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>
              <p:custDataLst>
                <p:tags r:id="rId43"/>
              </p:custDataLst>
            </p:nvPr>
          </p:nvCxnSpPr>
          <p:spPr>
            <a:xfrm flipH="1">
              <a:off x="4331643" y="4439425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>
              <p:custDataLst>
                <p:tags r:id="rId44"/>
              </p:custDataLst>
            </p:nvPr>
          </p:nvSpPr>
          <p:spPr>
            <a:xfrm>
              <a:off x="4677651" y="3545638"/>
              <a:ext cx="506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R1</a:t>
              </a:r>
              <a:endParaRPr lang="zh-CN" altLang="en-US" sz="2400" dirty="0"/>
            </a:p>
          </p:txBody>
        </p:sp>
        <p:sp>
          <p:nvSpPr>
            <p:cNvPr id="97" name="椭圆 96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2029352" y="4359319"/>
              <a:ext cx="612000" cy="61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>
              <p:custDataLst>
                <p:tags r:id="rId46"/>
              </p:custDataLst>
            </p:nvPr>
          </p:nvSpPr>
          <p:spPr>
            <a:xfrm rot="5400000">
              <a:off x="1713135" y="3076999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>
              <a:stCxn id="58" idx="4"/>
              <a:endCxn id="98" idx="1"/>
            </p:cNvCxnSpPr>
            <p:nvPr>
              <p:custDataLst>
                <p:tags r:id="rId47"/>
              </p:custDataLst>
            </p:nvPr>
          </p:nvCxnSpPr>
          <p:spPr>
            <a:xfrm>
              <a:off x="2335352" y="2002187"/>
              <a:ext cx="21" cy="6320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endCxn id="97" idx="0"/>
            </p:cNvCxnSpPr>
            <p:nvPr>
              <p:custDataLst>
                <p:tags r:id="rId48"/>
              </p:custDataLst>
            </p:nvPr>
          </p:nvCxnSpPr>
          <p:spPr>
            <a:xfrm>
              <a:off x="2335352" y="3860105"/>
              <a:ext cx="0" cy="4992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7" idx="4"/>
              <a:endCxn id="59" idx="0"/>
            </p:cNvCxnSpPr>
            <p:nvPr>
              <p:custDataLst>
                <p:tags r:id="rId49"/>
              </p:custDataLst>
            </p:nvPr>
          </p:nvCxnSpPr>
          <p:spPr>
            <a:xfrm>
              <a:off x="2335352" y="4971319"/>
              <a:ext cx="0" cy="6608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7" idx="0"/>
              <a:endCxn id="97" idx="4"/>
            </p:cNvCxnSpPr>
            <p:nvPr>
              <p:custDataLst>
                <p:tags r:id="rId50"/>
              </p:custDataLst>
            </p:nvPr>
          </p:nvCxnSpPr>
          <p:spPr>
            <a:xfrm>
              <a:off x="2335352" y="4359319"/>
              <a:ext cx="0" cy="612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>
              <p:custDataLst>
                <p:tags r:id="rId51"/>
              </p:custDataLst>
            </p:nvPr>
          </p:nvSpPr>
          <p:spPr>
            <a:xfrm>
              <a:off x="2781009" y="4475166"/>
              <a:ext cx="466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104" name="文本框 103"/>
            <p:cNvSpPr txBox="1"/>
            <p:nvPr>
              <p:custDataLst>
                <p:tags r:id="rId52"/>
              </p:custDataLst>
            </p:nvPr>
          </p:nvSpPr>
          <p:spPr>
            <a:xfrm>
              <a:off x="2669094" y="3025682"/>
              <a:ext cx="471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  <p:cxnSp>
          <p:nvCxnSpPr>
            <p:cNvPr id="105" name="直接连接符 104"/>
            <p:cNvCxnSpPr>
              <a:stCxn id="5" idx="2"/>
            </p:cNvCxnSpPr>
            <p:nvPr>
              <p:custDataLst>
                <p:tags r:id="rId53"/>
              </p:custDataLst>
            </p:nvPr>
          </p:nvCxnSpPr>
          <p:spPr>
            <a:xfrm flipH="1">
              <a:off x="6941538" y="3699391"/>
              <a:ext cx="126813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1240155" y="905510"/>
            <a:ext cx="6048375" cy="4191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3"/>
          <a:srcRect l="44037" t="52947"/>
          <a:stretch>
            <a:fillRect/>
          </a:stretch>
        </p:blipFill>
        <p:spPr>
          <a:xfrm>
            <a:off x="7683500" y="306705"/>
            <a:ext cx="3639185" cy="189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404495" y="2891155"/>
            <a:ext cx="4711065" cy="3197225"/>
          </a:xfrm>
          <a:prstGeom prst="rect">
            <a:avLst/>
          </a:prstGeom>
        </p:spPr>
      </p:pic>
      <p:sp>
        <p:nvSpPr>
          <p:cNvPr id="85" name="文本框 84"/>
          <p:cNvSpPr txBox="1"/>
          <p:nvPr>
            <p:custDataLst>
              <p:tags r:id="rId4"/>
            </p:custDataLst>
          </p:nvPr>
        </p:nvSpPr>
        <p:spPr>
          <a:xfrm>
            <a:off x="5330825" y="1937385"/>
            <a:ext cx="596265" cy="5575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CB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137" name="文本框 136"/>
          <p:cNvSpPr txBox="1"/>
          <p:nvPr>
            <p:custDataLst>
              <p:tags r:id="rId5"/>
            </p:custDataLst>
          </p:nvPr>
        </p:nvSpPr>
        <p:spPr>
          <a:xfrm>
            <a:off x="9296400" y="2078990"/>
            <a:ext cx="525780" cy="3079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800" dirty="0"/>
              <a:t>β</a:t>
            </a:r>
            <a:r>
              <a:rPr lang="en-US" altLang="zh-CN" sz="2800" dirty="0" err="1"/>
              <a:t>Ib</a:t>
            </a:r>
            <a:endParaRPr lang="zh-CN" altLang="en-US" sz="28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194300" y="2059305"/>
            <a:ext cx="7003494" cy="4400639"/>
            <a:chOff x="5782140" y="2180784"/>
            <a:chExt cx="6435607" cy="3874140"/>
          </a:xfrm>
        </p:grpSpPr>
        <p:sp>
          <p:nvSpPr>
            <p:cNvPr id="106" name="椭圆 105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434299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1434300" y="591631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9239281" y="5908246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8168931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>
              <p:custDataLst>
                <p:tags r:id="rId10"/>
              </p:custDataLst>
            </p:nvPr>
          </p:nvSpPr>
          <p:spPr>
            <a:xfrm>
              <a:off x="6243707" y="2685797"/>
              <a:ext cx="1128943" cy="2419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>
              <p:custDataLst>
                <p:tags r:id="rId11"/>
              </p:custDataLst>
            </p:nvPr>
          </p:nvSpPr>
          <p:spPr>
            <a:xfrm rot="5400000">
              <a:off x="7828529" y="3341135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5" name="菱形 114"/>
            <p:cNvSpPr/>
            <p:nvPr>
              <p:custDataLst>
                <p:tags r:id="rId12"/>
              </p:custDataLst>
            </p:nvPr>
          </p:nvSpPr>
          <p:spPr>
            <a:xfrm>
              <a:off x="9015724" y="2392882"/>
              <a:ext cx="1159126" cy="827805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>
              <p:custDataLst>
                <p:tags r:id="rId13"/>
              </p:custDataLst>
            </p:nvPr>
          </p:nvSpPr>
          <p:spPr>
            <a:xfrm rot="5400000">
              <a:off x="11090408" y="4416451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>
              <p:custDataLst>
                <p:tags r:id="rId14"/>
              </p:custDataLst>
            </p:nvPr>
          </p:nvSpPr>
          <p:spPr>
            <a:xfrm rot="5400000">
              <a:off x="10294289" y="4388118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0638468" y="2745363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0638469" y="591631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/>
            <p:cNvCxnSpPr>
              <a:stCxn id="113" idx="3"/>
              <a:endCxn id="110" idx="2"/>
            </p:cNvCxnSpPr>
            <p:nvPr>
              <p:custDataLst>
                <p:tags r:id="rId17"/>
              </p:custDataLst>
            </p:nvPr>
          </p:nvCxnSpPr>
          <p:spPr>
            <a:xfrm>
              <a:off x="7372651" y="2806784"/>
              <a:ext cx="796280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endCxn id="115" idx="1"/>
            </p:cNvCxnSpPr>
            <p:nvPr>
              <p:custDataLst>
                <p:tags r:id="rId18"/>
              </p:custDataLst>
            </p:nvPr>
          </p:nvCxnSpPr>
          <p:spPr>
            <a:xfrm flipV="1">
              <a:off x="8346313" y="2806784"/>
              <a:ext cx="669411" cy="7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endCxn id="118" idx="2"/>
            </p:cNvCxnSpPr>
            <p:nvPr>
              <p:custDataLst>
                <p:tags r:id="rId19"/>
              </p:custDataLst>
            </p:nvPr>
          </p:nvCxnSpPr>
          <p:spPr>
            <a:xfrm>
              <a:off x="10174850" y="2806784"/>
              <a:ext cx="463617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endCxn id="106" idx="2"/>
            </p:cNvCxnSpPr>
            <p:nvPr>
              <p:custDataLst>
                <p:tags r:id="rId20"/>
              </p:custDataLst>
            </p:nvPr>
          </p:nvCxnSpPr>
          <p:spPr>
            <a:xfrm>
              <a:off x="10773417" y="2806782"/>
              <a:ext cx="660882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endCxn id="119" idx="2"/>
            </p:cNvCxnSpPr>
            <p:nvPr>
              <p:custDataLst>
                <p:tags r:id="rId21"/>
              </p:custDataLst>
            </p:nvPr>
          </p:nvCxnSpPr>
          <p:spPr>
            <a:xfrm flipV="1">
              <a:off x="8333352" y="5977736"/>
              <a:ext cx="2305117" cy="41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endCxn id="107" idx="2"/>
            </p:cNvCxnSpPr>
            <p:nvPr>
              <p:custDataLst>
                <p:tags r:id="rId22"/>
              </p:custDataLst>
            </p:nvPr>
          </p:nvCxnSpPr>
          <p:spPr>
            <a:xfrm flipV="1">
              <a:off x="10802888" y="5977736"/>
              <a:ext cx="631412" cy="41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10" idx="4"/>
              <a:endCxn id="114" idx="1"/>
            </p:cNvCxnSpPr>
            <p:nvPr>
              <p:custDataLst>
                <p:tags r:id="rId23"/>
              </p:custDataLst>
            </p:nvPr>
          </p:nvCxnSpPr>
          <p:spPr>
            <a:xfrm>
              <a:off x="8251141" y="2868205"/>
              <a:ext cx="2040" cy="2122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8" idx="4"/>
              <a:endCxn id="117" idx="1"/>
            </p:cNvCxnSpPr>
            <p:nvPr>
              <p:custDataLst>
                <p:tags r:id="rId24"/>
              </p:custDataLst>
            </p:nvPr>
          </p:nvCxnSpPr>
          <p:spPr>
            <a:xfrm flipH="1">
              <a:off x="10718939" y="2868205"/>
              <a:ext cx="1740" cy="1259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06" idx="4"/>
              <a:endCxn id="116" idx="1"/>
            </p:cNvCxnSpPr>
            <p:nvPr>
              <p:custDataLst>
                <p:tags r:id="rId25"/>
              </p:custDataLst>
            </p:nvPr>
          </p:nvCxnSpPr>
          <p:spPr>
            <a:xfrm flipH="1">
              <a:off x="11515058" y="2868205"/>
              <a:ext cx="1452" cy="12875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7" idx="3"/>
              <a:endCxn id="119" idx="0"/>
            </p:cNvCxnSpPr>
            <p:nvPr>
              <p:custDataLst>
                <p:tags r:id="rId26"/>
              </p:custDataLst>
            </p:nvPr>
          </p:nvCxnSpPr>
          <p:spPr>
            <a:xfrm>
              <a:off x="10718939" y="4976746"/>
              <a:ext cx="1741" cy="9395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6" idx="3"/>
              <a:endCxn id="107" idx="0"/>
            </p:cNvCxnSpPr>
            <p:nvPr>
              <p:custDataLst>
                <p:tags r:id="rId27"/>
              </p:custDataLst>
            </p:nvPr>
          </p:nvCxnSpPr>
          <p:spPr>
            <a:xfrm>
              <a:off x="11515058" y="5005079"/>
              <a:ext cx="1453" cy="9112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5" idx="0"/>
              <a:endCxn id="115" idx="2"/>
            </p:cNvCxnSpPr>
            <p:nvPr>
              <p:custDataLst>
                <p:tags r:id="rId28"/>
              </p:custDataLst>
            </p:nvPr>
          </p:nvCxnSpPr>
          <p:spPr>
            <a:xfrm>
              <a:off x="9595289" y="2392882"/>
              <a:ext cx="0" cy="8278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>
              <p:custDataLst>
                <p:tags r:id="rId29"/>
              </p:custDataLst>
            </p:nvPr>
          </p:nvSpPr>
          <p:spPr>
            <a:xfrm>
              <a:off x="6692906" y="2180784"/>
              <a:ext cx="595497" cy="460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135" name="文本框 134"/>
            <p:cNvSpPr txBox="1"/>
            <p:nvPr>
              <p:custDataLst>
                <p:tags r:id="rId30"/>
              </p:custDataLst>
            </p:nvPr>
          </p:nvSpPr>
          <p:spPr>
            <a:xfrm>
              <a:off x="7543069" y="3338623"/>
              <a:ext cx="622073" cy="460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138" name="文本框 137"/>
            <p:cNvSpPr txBox="1"/>
            <p:nvPr>
              <p:custDataLst>
                <p:tags r:id="rId31"/>
              </p:custDataLst>
            </p:nvPr>
          </p:nvSpPr>
          <p:spPr>
            <a:xfrm>
              <a:off x="10051387" y="4362810"/>
              <a:ext cx="628278" cy="460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139" name="文本框 138"/>
            <p:cNvSpPr txBox="1"/>
            <p:nvPr>
              <p:custDataLst>
                <p:tags r:id="rId32"/>
              </p:custDataLst>
            </p:nvPr>
          </p:nvSpPr>
          <p:spPr>
            <a:xfrm>
              <a:off x="11620834" y="4357551"/>
              <a:ext cx="596913" cy="460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140" name="椭圆 139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5782140" y="2753585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5782141" y="5924537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连接符 141"/>
            <p:cNvCxnSpPr>
              <a:stCxn id="140" idx="4"/>
              <a:endCxn id="141" idx="0"/>
            </p:cNvCxnSpPr>
            <p:nvPr>
              <p:custDataLst>
                <p:tags r:id="rId35"/>
              </p:custDataLst>
            </p:nvPr>
          </p:nvCxnSpPr>
          <p:spPr>
            <a:xfrm>
              <a:off x="5864349" y="2876427"/>
              <a:ext cx="1" cy="30481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椭圆 142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9041977" y="5339138"/>
              <a:ext cx="559027" cy="4176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>
              <p:custDataLst>
                <p:tags r:id="rId37"/>
              </p:custDataLst>
            </p:nvPr>
          </p:nvSpPr>
          <p:spPr>
            <a:xfrm rot="5400000">
              <a:off x="8897804" y="4476645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/>
            <p:cNvCxnSpPr>
              <a:stCxn id="144" idx="3"/>
              <a:endCxn id="143" idx="0"/>
            </p:cNvCxnSpPr>
            <p:nvPr>
              <p:custDataLst>
                <p:tags r:id="rId38"/>
              </p:custDataLst>
            </p:nvPr>
          </p:nvCxnSpPr>
          <p:spPr>
            <a:xfrm flipH="1">
              <a:off x="9321491" y="5065274"/>
              <a:ext cx="963" cy="2738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3" idx="4"/>
              <a:endCxn id="109" idx="0"/>
            </p:cNvCxnSpPr>
            <p:nvPr>
              <p:custDataLst>
                <p:tags r:id="rId39"/>
              </p:custDataLst>
            </p:nvPr>
          </p:nvCxnSpPr>
          <p:spPr>
            <a:xfrm>
              <a:off x="9321491" y="5756801"/>
              <a:ext cx="0" cy="1514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43" idx="0"/>
              <a:endCxn id="143" idx="4"/>
            </p:cNvCxnSpPr>
            <p:nvPr>
              <p:custDataLst>
                <p:tags r:id="rId40"/>
              </p:custDataLst>
            </p:nvPr>
          </p:nvCxnSpPr>
          <p:spPr>
            <a:xfrm>
              <a:off x="9321491" y="5339138"/>
              <a:ext cx="0" cy="4176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>
              <p:custDataLst>
                <p:tags r:id="rId41"/>
              </p:custDataLst>
            </p:nvPr>
          </p:nvSpPr>
          <p:spPr>
            <a:xfrm>
              <a:off x="9566378" y="5338157"/>
              <a:ext cx="583063" cy="40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150" name="文本框 149"/>
            <p:cNvSpPr txBox="1"/>
            <p:nvPr>
              <p:custDataLst>
                <p:tags r:id="rId42"/>
              </p:custDataLst>
            </p:nvPr>
          </p:nvSpPr>
          <p:spPr>
            <a:xfrm>
              <a:off x="9472420" y="4433056"/>
              <a:ext cx="576846" cy="40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  <p:cxnSp>
          <p:nvCxnSpPr>
            <p:cNvPr id="152" name="直接连接符 151"/>
            <p:cNvCxnSpPr>
              <a:stCxn id="140" idx="6"/>
              <a:endCxn id="113" idx="1"/>
            </p:cNvCxnSpPr>
            <p:nvPr>
              <p:custDataLst>
                <p:tags r:id="rId43"/>
              </p:custDataLst>
            </p:nvPr>
          </p:nvCxnSpPr>
          <p:spPr>
            <a:xfrm flipV="1">
              <a:off x="5946560" y="2806784"/>
              <a:ext cx="297147" cy="82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141" idx="6"/>
              <a:endCxn id="109" idx="2"/>
            </p:cNvCxnSpPr>
            <p:nvPr>
              <p:custDataLst>
                <p:tags r:id="rId44"/>
              </p:custDataLst>
            </p:nvPr>
          </p:nvCxnSpPr>
          <p:spPr>
            <a:xfrm flipV="1">
              <a:off x="5946561" y="5969667"/>
              <a:ext cx="3292720" cy="16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>
              <p:custDataLst>
                <p:tags r:id="rId45"/>
              </p:custDataLst>
            </p:nvPr>
          </p:nvSpPr>
          <p:spPr>
            <a:xfrm rot="5400000">
              <a:off x="7822701" y="4785737"/>
              <a:ext cx="849300" cy="3279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8168931" y="5932082"/>
              <a:ext cx="164420" cy="12284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114" idx="3"/>
              <a:endCxn id="54" idx="1"/>
            </p:cNvCxnSpPr>
            <p:nvPr>
              <p:custDataLst>
                <p:tags r:id="rId47"/>
              </p:custDataLst>
            </p:nvPr>
          </p:nvCxnSpPr>
          <p:spPr>
            <a:xfrm flipH="1">
              <a:off x="8247351" y="3929764"/>
              <a:ext cx="5828" cy="5953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4" idx="3"/>
              <a:endCxn id="4" idx="0"/>
            </p:cNvCxnSpPr>
            <p:nvPr>
              <p:custDataLst>
                <p:tags r:id="rId48"/>
              </p:custDataLst>
            </p:nvPr>
          </p:nvCxnSpPr>
          <p:spPr>
            <a:xfrm>
              <a:off x="8247351" y="5374366"/>
              <a:ext cx="3790" cy="5577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44" idx="1"/>
            </p:cNvCxnSpPr>
            <p:nvPr>
              <p:custDataLst>
                <p:tags r:id="rId49"/>
              </p:custDataLst>
            </p:nvPr>
          </p:nvCxnSpPr>
          <p:spPr>
            <a:xfrm rot="16200000" flipV="1">
              <a:off x="8708705" y="3602225"/>
              <a:ext cx="160678" cy="1066820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>
              <p:custDataLst>
                <p:tags r:id="rId50"/>
              </p:custDataLst>
            </p:nvPr>
          </p:nvSpPr>
          <p:spPr>
            <a:xfrm>
              <a:off x="7574663" y="4655659"/>
              <a:ext cx="506870" cy="4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R3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2047" y="2055493"/>
            <a:ext cx="6108977" cy="2938257"/>
            <a:chOff x="797711" y="590430"/>
            <a:chExt cx="9202705" cy="5296401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9199984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9199984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13711" y="189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013711" y="570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5625196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5625196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5101704" y="4480251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17542" y="1797501"/>
              <a:ext cx="1235920" cy="3545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5095191" y="2818525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6552230" y="1368294"/>
              <a:ext cx="1268963" cy="121297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8667745" y="3700267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7796502" y="3700267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8328741" y="188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328741" y="5694784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9" idx="6"/>
              <a:endCxn id="14" idx="1"/>
            </p:cNvCxnSpPr>
            <p:nvPr/>
          </p:nvCxnSpPr>
          <p:spPr>
            <a:xfrm flipV="1">
              <a:off x="1193711" y="1974783"/>
              <a:ext cx="2323831" cy="12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4" idx="3"/>
              <a:endCxn id="11" idx="2"/>
            </p:cNvCxnSpPr>
            <p:nvPr/>
          </p:nvCxnSpPr>
          <p:spPr>
            <a:xfrm>
              <a:off x="4753462" y="1974783"/>
              <a:ext cx="871734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6" idx="1"/>
            </p:cNvCxnSpPr>
            <p:nvPr/>
          </p:nvCxnSpPr>
          <p:spPr>
            <a:xfrm flipV="1">
              <a:off x="5819387" y="1974784"/>
              <a:ext cx="732843" cy="1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9" idx="2"/>
            </p:cNvCxnSpPr>
            <p:nvPr/>
          </p:nvCxnSpPr>
          <p:spPr>
            <a:xfrm>
              <a:off x="7821193" y="1974782"/>
              <a:ext cx="507548" cy="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7" idx="2"/>
            </p:cNvCxnSpPr>
            <p:nvPr/>
          </p:nvCxnSpPr>
          <p:spPr>
            <a:xfrm>
              <a:off x="8476477" y="1974781"/>
              <a:ext cx="723507" cy="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6"/>
              <a:endCxn id="12" idx="2"/>
            </p:cNvCxnSpPr>
            <p:nvPr/>
          </p:nvCxnSpPr>
          <p:spPr>
            <a:xfrm flipV="1">
              <a:off x="1193711" y="5784784"/>
              <a:ext cx="4431485" cy="120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20" idx="2"/>
            </p:cNvCxnSpPr>
            <p:nvPr/>
          </p:nvCxnSpPr>
          <p:spPr>
            <a:xfrm flipV="1">
              <a:off x="5805196" y="5784784"/>
              <a:ext cx="2523545" cy="60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8508741" y="5784784"/>
              <a:ext cx="691243" cy="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4"/>
              <a:endCxn id="15" idx="1"/>
            </p:cNvCxnSpPr>
            <p:nvPr/>
          </p:nvCxnSpPr>
          <p:spPr>
            <a:xfrm>
              <a:off x="5715196" y="2064784"/>
              <a:ext cx="2233" cy="3110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13" idx="1"/>
            </p:cNvCxnSpPr>
            <p:nvPr/>
          </p:nvCxnSpPr>
          <p:spPr>
            <a:xfrm>
              <a:off x="5715196" y="3620280"/>
              <a:ext cx="4468" cy="4192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3"/>
              <a:endCxn id="12" idx="0"/>
            </p:cNvCxnSpPr>
            <p:nvPr/>
          </p:nvCxnSpPr>
          <p:spPr>
            <a:xfrm flipH="1">
              <a:off x="5715196" y="5275493"/>
              <a:ext cx="4468" cy="4192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9" idx="4"/>
              <a:endCxn id="18" idx="1"/>
            </p:cNvCxnSpPr>
            <p:nvPr/>
          </p:nvCxnSpPr>
          <p:spPr>
            <a:xfrm flipH="1">
              <a:off x="8418740" y="2064784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289983" y="2064784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8416506" y="4502022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9289500" y="4502021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6" idx="0"/>
              <a:endCxn id="16" idx="2"/>
            </p:cNvCxnSpPr>
            <p:nvPr/>
          </p:nvCxnSpPr>
          <p:spPr>
            <a:xfrm>
              <a:off x="7186712" y="1368294"/>
              <a:ext cx="0" cy="12129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886073" y="904871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/>
                <a:t>rb</a:t>
              </a:r>
              <a:endParaRPr lang="zh-CN" altLang="en-US" sz="28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821494" y="2673212"/>
              <a:ext cx="482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re</a:t>
              </a:r>
              <a:endParaRPr lang="zh-CN" altLang="en-US" sz="28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25762" y="4260607"/>
              <a:ext cx="562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R3</a:t>
              </a:r>
              <a:endParaRPr lang="zh-CN" altLang="en-US" sz="28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752028" y="590430"/>
              <a:ext cx="654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β</a:t>
              </a:r>
              <a:r>
                <a:rPr lang="en-US" altLang="zh-CN" sz="2800" dirty="0" err="1"/>
                <a:t>Ib</a:t>
              </a:r>
              <a:endParaRPr lang="zh-CN" altLang="en-US" sz="28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20145" y="3484422"/>
              <a:ext cx="562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R2</a:t>
              </a:r>
              <a:endParaRPr lang="zh-CN" altLang="en-US" sz="28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69501" y="3411530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RL</a:t>
              </a:r>
              <a:endParaRPr lang="zh-CN" altLang="en-US" sz="2800" dirty="0"/>
            </a:p>
          </p:txBody>
        </p:sp>
        <p:sp>
          <p:nvSpPr>
            <p:cNvPr id="43" name="矩形 42"/>
            <p:cNvSpPr/>
            <p:nvPr/>
          </p:nvSpPr>
          <p:spPr>
            <a:xfrm rot="5400000">
              <a:off x="2479998" y="3712314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3012237" y="189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012237" y="570683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4" idx="4"/>
              <a:endCxn id="43" idx="1"/>
            </p:cNvCxnSpPr>
            <p:nvPr/>
          </p:nvCxnSpPr>
          <p:spPr>
            <a:xfrm flipH="1">
              <a:off x="3102236" y="2076831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3100002" y="4514069"/>
              <a:ext cx="1" cy="11927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281753" y="3484422"/>
              <a:ext cx="50687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R1</a:t>
              </a:r>
              <a:endParaRPr lang="zh-CN" altLang="en-US" sz="2400" dirty="0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797711" y="4433963"/>
              <a:ext cx="612000" cy="61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5400000">
              <a:off x="481494" y="3151643"/>
              <a:ext cx="1244477" cy="359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9" idx="4"/>
              <a:endCxn id="50" idx="1"/>
            </p:cNvCxnSpPr>
            <p:nvPr/>
          </p:nvCxnSpPr>
          <p:spPr>
            <a:xfrm>
              <a:off x="1103711" y="2076831"/>
              <a:ext cx="21" cy="6320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endCxn id="49" idx="0"/>
            </p:cNvCxnSpPr>
            <p:nvPr/>
          </p:nvCxnSpPr>
          <p:spPr>
            <a:xfrm>
              <a:off x="1103711" y="3934749"/>
              <a:ext cx="0" cy="4992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9" idx="4"/>
              <a:endCxn id="10" idx="0"/>
            </p:cNvCxnSpPr>
            <p:nvPr/>
          </p:nvCxnSpPr>
          <p:spPr>
            <a:xfrm>
              <a:off x="1103711" y="5045963"/>
              <a:ext cx="0" cy="6608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9" idx="0"/>
              <a:endCxn id="49" idx="4"/>
            </p:cNvCxnSpPr>
            <p:nvPr/>
          </p:nvCxnSpPr>
          <p:spPr>
            <a:xfrm>
              <a:off x="1103711" y="4433963"/>
              <a:ext cx="0" cy="612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1467078" y="4380793"/>
              <a:ext cx="46609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Vs</a:t>
              </a:r>
              <a:endParaRPr lang="zh-CN" altLang="en-US" sz="2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38069" y="2934192"/>
              <a:ext cx="47160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/>
                <a:t>Rs</a:t>
              </a:r>
              <a:endParaRPr lang="zh-CN" altLang="en-US" sz="24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10673" y="2380048"/>
            <a:ext cx="572542" cy="37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Vx</a:t>
            </a:r>
            <a:endParaRPr lang="zh-CN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27599" y="2363607"/>
                <a:ext cx="4493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99" y="2363607"/>
                <a:ext cx="4493153" cy="369332"/>
              </a:xfrm>
              <a:prstGeom prst="rect">
                <a:avLst/>
              </a:prstGeom>
              <a:blipFill>
                <a:blip r:embed="rId6"/>
                <a:stretch>
                  <a:fillRect l="-95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7166840" y="3395663"/>
                <a:ext cx="318978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40" y="3395663"/>
                <a:ext cx="3189784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7493037" y="4493906"/>
                <a:ext cx="2679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37" y="4493906"/>
                <a:ext cx="2679131" cy="369332"/>
              </a:xfrm>
              <a:prstGeom prst="rect">
                <a:avLst/>
              </a:prstGeom>
              <a:blipFill>
                <a:blip r:embed="rId8"/>
                <a:stretch>
                  <a:fillRect l="-204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6811024" y="4993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4522035" y="5396735"/>
                <a:ext cx="6282424" cy="909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035" y="5396735"/>
                <a:ext cx="6282424" cy="9090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30229480-0616-4B2E-921C-1A740B7C8F02}"/>
              </a:ext>
            </a:extLst>
          </p:cNvPr>
          <p:cNvSpPr txBox="1"/>
          <p:nvPr/>
        </p:nvSpPr>
        <p:spPr>
          <a:xfrm>
            <a:off x="123761" y="6177486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</a:t>
            </a:r>
            <a:endParaRPr lang="zh-CN" altLang="en-US" sz="36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264667B-2BB0-41B9-8968-24155BA7F8D8}"/>
              </a:ext>
            </a:extLst>
          </p:cNvPr>
          <p:cNvSpPr/>
          <p:nvPr/>
        </p:nvSpPr>
        <p:spPr>
          <a:xfrm>
            <a:off x="2741180" y="3369510"/>
            <a:ext cx="768811" cy="934064"/>
          </a:xfrm>
          <a:custGeom>
            <a:avLst/>
            <a:gdLst>
              <a:gd name="connsiteX0" fmla="*/ 355856 w 768811"/>
              <a:gd name="connsiteY0" fmla="*/ 934064 h 934064"/>
              <a:gd name="connsiteX1" fmla="*/ 237869 w 768811"/>
              <a:gd name="connsiteY1" fmla="*/ 914400 h 934064"/>
              <a:gd name="connsiteX2" fmla="*/ 198540 w 768811"/>
              <a:gd name="connsiteY2" fmla="*/ 894735 h 934064"/>
              <a:gd name="connsiteX3" fmla="*/ 169043 w 768811"/>
              <a:gd name="connsiteY3" fmla="*/ 875070 h 934064"/>
              <a:gd name="connsiteX4" fmla="*/ 100218 w 768811"/>
              <a:gd name="connsiteY4" fmla="*/ 816077 h 934064"/>
              <a:gd name="connsiteX5" fmla="*/ 41224 w 768811"/>
              <a:gd name="connsiteY5" fmla="*/ 707922 h 934064"/>
              <a:gd name="connsiteX6" fmla="*/ 21559 w 768811"/>
              <a:gd name="connsiteY6" fmla="*/ 668593 h 934064"/>
              <a:gd name="connsiteX7" fmla="*/ 11727 w 768811"/>
              <a:gd name="connsiteY7" fmla="*/ 629264 h 934064"/>
              <a:gd name="connsiteX8" fmla="*/ 1895 w 768811"/>
              <a:gd name="connsiteY8" fmla="*/ 599767 h 934064"/>
              <a:gd name="connsiteX9" fmla="*/ 21559 w 768811"/>
              <a:gd name="connsiteY9" fmla="*/ 285135 h 934064"/>
              <a:gd name="connsiteX10" fmla="*/ 41224 w 768811"/>
              <a:gd name="connsiteY10" fmla="*/ 226141 h 934064"/>
              <a:gd name="connsiteX11" fmla="*/ 70721 w 768811"/>
              <a:gd name="connsiteY11" fmla="*/ 157316 h 934064"/>
              <a:gd name="connsiteX12" fmla="*/ 80553 w 768811"/>
              <a:gd name="connsiteY12" fmla="*/ 127819 h 934064"/>
              <a:gd name="connsiteX13" fmla="*/ 100218 w 768811"/>
              <a:gd name="connsiteY13" fmla="*/ 98322 h 934064"/>
              <a:gd name="connsiteX14" fmla="*/ 159211 w 768811"/>
              <a:gd name="connsiteY14" fmla="*/ 68825 h 934064"/>
              <a:gd name="connsiteX15" fmla="*/ 198540 w 768811"/>
              <a:gd name="connsiteY15" fmla="*/ 39329 h 934064"/>
              <a:gd name="connsiteX16" fmla="*/ 257534 w 768811"/>
              <a:gd name="connsiteY16" fmla="*/ 19664 h 934064"/>
              <a:gd name="connsiteX17" fmla="*/ 326359 w 768811"/>
              <a:gd name="connsiteY17" fmla="*/ 0 h 934064"/>
              <a:gd name="connsiteX18" fmla="*/ 513172 w 768811"/>
              <a:gd name="connsiteY18" fmla="*/ 9832 h 934064"/>
              <a:gd name="connsiteX19" fmla="*/ 601663 w 768811"/>
              <a:gd name="connsiteY19" fmla="*/ 58993 h 934064"/>
              <a:gd name="connsiteX20" fmla="*/ 631159 w 768811"/>
              <a:gd name="connsiteY20" fmla="*/ 78658 h 934064"/>
              <a:gd name="connsiteX21" fmla="*/ 690153 w 768811"/>
              <a:gd name="connsiteY21" fmla="*/ 108154 h 934064"/>
              <a:gd name="connsiteX22" fmla="*/ 719650 w 768811"/>
              <a:gd name="connsiteY22" fmla="*/ 176980 h 934064"/>
              <a:gd name="connsiteX23" fmla="*/ 739314 w 768811"/>
              <a:gd name="connsiteY23" fmla="*/ 235974 h 934064"/>
              <a:gd name="connsiteX24" fmla="*/ 758979 w 768811"/>
              <a:gd name="connsiteY24" fmla="*/ 294967 h 934064"/>
              <a:gd name="connsiteX25" fmla="*/ 768811 w 768811"/>
              <a:gd name="connsiteY25" fmla="*/ 344129 h 934064"/>
              <a:gd name="connsiteX26" fmla="*/ 749147 w 768811"/>
              <a:gd name="connsiteY26" fmla="*/ 462116 h 934064"/>
              <a:gd name="connsiteX27" fmla="*/ 709818 w 768811"/>
              <a:gd name="connsiteY27" fmla="*/ 521109 h 934064"/>
              <a:gd name="connsiteX28" fmla="*/ 690153 w 768811"/>
              <a:gd name="connsiteY28" fmla="*/ 550606 h 934064"/>
              <a:gd name="connsiteX29" fmla="*/ 680321 w 768811"/>
              <a:gd name="connsiteY29" fmla="*/ 57027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8811" h="934064">
                <a:moveTo>
                  <a:pt x="355856" y="934064"/>
                </a:moveTo>
                <a:cubicBezTo>
                  <a:pt x="316527" y="927509"/>
                  <a:pt x="273531" y="932231"/>
                  <a:pt x="237869" y="914400"/>
                </a:cubicBezTo>
                <a:cubicBezTo>
                  <a:pt x="224759" y="907845"/>
                  <a:pt x="211266" y="902007"/>
                  <a:pt x="198540" y="894735"/>
                </a:cubicBezTo>
                <a:cubicBezTo>
                  <a:pt x="188280" y="888872"/>
                  <a:pt x="178659" y="881938"/>
                  <a:pt x="169043" y="875070"/>
                </a:cubicBezTo>
                <a:cubicBezTo>
                  <a:pt x="142232" y="855919"/>
                  <a:pt x="121240" y="841304"/>
                  <a:pt x="100218" y="816077"/>
                </a:cubicBezTo>
                <a:cubicBezTo>
                  <a:pt x="77763" y="789130"/>
                  <a:pt x="52422" y="730318"/>
                  <a:pt x="41224" y="707922"/>
                </a:cubicBezTo>
                <a:lnTo>
                  <a:pt x="21559" y="668593"/>
                </a:lnTo>
                <a:cubicBezTo>
                  <a:pt x="18282" y="655483"/>
                  <a:pt x="15439" y="642257"/>
                  <a:pt x="11727" y="629264"/>
                </a:cubicBezTo>
                <a:cubicBezTo>
                  <a:pt x="8880" y="619299"/>
                  <a:pt x="1895" y="610131"/>
                  <a:pt x="1895" y="599767"/>
                </a:cubicBezTo>
                <a:cubicBezTo>
                  <a:pt x="1895" y="490797"/>
                  <a:pt x="-9026" y="387084"/>
                  <a:pt x="21559" y="285135"/>
                </a:cubicBezTo>
                <a:cubicBezTo>
                  <a:pt x="27515" y="265281"/>
                  <a:pt x="36197" y="246251"/>
                  <a:pt x="41224" y="226141"/>
                </a:cubicBezTo>
                <a:cubicBezTo>
                  <a:pt x="53922" y="175348"/>
                  <a:pt x="43560" y="198055"/>
                  <a:pt x="70721" y="157316"/>
                </a:cubicBezTo>
                <a:cubicBezTo>
                  <a:pt x="73998" y="147484"/>
                  <a:pt x="75918" y="137089"/>
                  <a:pt x="80553" y="127819"/>
                </a:cubicBezTo>
                <a:cubicBezTo>
                  <a:pt x="85838" y="117250"/>
                  <a:pt x="91862" y="106678"/>
                  <a:pt x="100218" y="98322"/>
                </a:cubicBezTo>
                <a:cubicBezTo>
                  <a:pt x="119277" y="79263"/>
                  <a:pt x="135222" y="76822"/>
                  <a:pt x="159211" y="68825"/>
                </a:cubicBezTo>
                <a:cubicBezTo>
                  <a:pt x="172321" y="58993"/>
                  <a:pt x="183883" y="46657"/>
                  <a:pt x="198540" y="39329"/>
                </a:cubicBezTo>
                <a:cubicBezTo>
                  <a:pt x="217080" y="30059"/>
                  <a:pt x="237869" y="26219"/>
                  <a:pt x="257534" y="19664"/>
                </a:cubicBezTo>
                <a:cubicBezTo>
                  <a:pt x="299848" y="5559"/>
                  <a:pt x="276978" y="12345"/>
                  <a:pt x="326359" y="0"/>
                </a:cubicBezTo>
                <a:cubicBezTo>
                  <a:pt x="388630" y="3277"/>
                  <a:pt x="451071" y="4187"/>
                  <a:pt x="513172" y="9832"/>
                </a:cubicBezTo>
                <a:cubicBezTo>
                  <a:pt x="543230" y="12565"/>
                  <a:pt x="583894" y="47147"/>
                  <a:pt x="601663" y="58993"/>
                </a:cubicBezTo>
                <a:cubicBezTo>
                  <a:pt x="611495" y="65548"/>
                  <a:pt x="619949" y="74921"/>
                  <a:pt x="631159" y="78658"/>
                </a:cubicBezTo>
                <a:cubicBezTo>
                  <a:pt x="671867" y="92227"/>
                  <a:pt x="652032" y="82741"/>
                  <a:pt x="690153" y="108154"/>
                </a:cubicBezTo>
                <a:cubicBezTo>
                  <a:pt x="721802" y="203103"/>
                  <a:pt x="671051" y="55482"/>
                  <a:pt x="719650" y="176980"/>
                </a:cubicBezTo>
                <a:cubicBezTo>
                  <a:pt x="727348" y="196226"/>
                  <a:pt x="732759" y="216309"/>
                  <a:pt x="739314" y="235974"/>
                </a:cubicBezTo>
                <a:cubicBezTo>
                  <a:pt x="739318" y="235987"/>
                  <a:pt x="758976" y="294954"/>
                  <a:pt x="758979" y="294967"/>
                </a:cubicBezTo>
                <a:lnTo>
                  <a:pt x="768811" y="344129"/>
                </a:lnTo>
                <a:cubicBezTo>
                  <a:pt x="767006" y="360371"/>
                  <a:pt x="765161" y="433291"/>
                  <a:pt x="749147" y="462116"/>
                </a:cubicBezTo>
                <a:cubicBezTo>
                  <a:pt x="737670" y="482776"/>
                  <a:pt x="722928" y="501445"/>
                  <a:pt x="709818" y="521109"/>
                </a:cubicBezTo>
                <a:cubicBezTo>
                  <a:pt x="703263" y="530941"/>
                  <a:pt x="695438" y="540037"/>
                  <a:pt x="690153" y="550606"/>
                </a:cubicBezTo>
                <a:lnTo>
                  <a:pt x="680321" y="57027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F53E334A-6744-4986-8149-A6C901F56CD5}"/>
              </a:ext>
            </a:extLst>
          </p:cNvPr>
          <p:cNvSpPr/>
          <p:nvPr/>
        </p:nvSpPr>
        <p:spPr>
          <a:xfrm>
            <a:off x="1231960" y="3349160"/>
            <a:ext cx="768811" cy="934064"/>
          </a:xfrm>
          <a:custGeom>
            <a:avLst/>
            <a:gdLst>
              <a:gd name="connsiteX0" fmla="*/ 355856 w 768811"/>
              <a:gd name="connsiteY0" fmla="*/ 934064 h 934064"/>
              <a:gd name="connsiteX1" fmla="*/ 237869 w 768811"/>
              <a:gd name="connsiteY1" fmla="*/ 914400 h 934064"/>
              <a:gd name="connsiteX2" fmla="*/ 198540 w 768811"/>
              <a:gd name="connsiteY2" fmla="*/ 894735 h 934064"/>
              <a:gd name="connsiteX3" fmla="*/ 169043 w 768811"/>
              <a:gd name="connsiteY3" fmla="*/ 875070 h 934064"/>
              <a:gd name="connsiteX4" fmla="*/ 100218 w 768811"/>
              <a:gd name="connsiteY4" fmla="*/ 816077 h 934064"/>
              <a:gd name="connsiteX5" fmla="*/ 41224 w 768811"/>
              <a:gd name="connsiteY5" fmla="*/ 707922 h 934064"/>
              <a:gd name="connsiteX6" fmla="*/ 21559 w 768811"/>
              <a:gd name="connsiteY6" fmla="*/ 668593 h 934064"/>
              <a:gd name="connsiteX7" fmla="*/ 11727 w 768811"/>
              <a:gd name="connsiteY7" fmla="*/ 629264 h 934064"/>
              <a:gd name="connsiteX8" fmla="*/ 1895 w 768811"/>
              <a:gd name="connsiteY8" fmla="*/ 599767 h 934064"/>
              <a:gd name="connsiteX9" fmla="*/ 21559 w 768811"/>
              <a:gd name="connsiteY9" fmla="*/ 285135 h 934064"/>
              <a:gd name="connsiteX10" fmla="*/ 41224 w 768811"/>
              <a:gd name="connsiteY10" fmla="*/ 226141 h 934064"/>
              <a:gd name="connsiteX11" fmla="*/ 70721 w 768811"/>
              <a:gd name="connsiteY11" fmla="*/ 157316 h 934064"/>
              <a:gd name="connsiteX12" fmla="*/ 80553 w 768811"/>
              <a:gd name="connsiteY12" fmla="*/ 127819 h 934064"/>
              <a:gd name="connsiteX13" fmla="*/ 100218 w 768811"/>
              <a:gd name="connsiteY13" fmla="*/ 98322 h 934064"/>
              <a:gd name="connsiteX14" fmla="*/ 159211 w 768811"/>
              <a:gd name="connsiteY14" fmla="*/ 68825 h 934064"/>
              <a:gd name="connsiteX15" fmla="*/ 198540 w 768811"/>
              <a:gd name="connsiteY15" fmla="*/ 39329 h 934064"/>
              <a:gd name="connsiteX16" fmla="*/ 257534 w 768811"/>
              <a:gd name="connsiteY16" fmla="*/ 19664 h 934064"/>
              <a:gd name="connsiteX17" fmla="*/ 326359 w 768811"/>
              <a:gd name="connsiteY17" fmla="*/ 0 h 934064"/>
              <a:gd name="connsiteX18" fmla="*/ 513172 w 768811"/>
              <a:gd name="connsiteY18" fmla="*/ 9832 h 934064"/>
              <a:gd name="connsiteX19" fmla="*/ 601663 w 768811"/>
              <a:gd name="connsiteY19" fmla="*/ 58993 h 934064"/>
              <a:gd name="connsiteX20" fmla="*/ 631159 w 768811"/>
              <a:gd name="connsiteY20" fmla="*/ 78658 h 934064"/>
              <a:gd name="connsiteX21" fmla="*/ 690153 w 768811"/>
              <a:gd name="connsiteY21" fmla="*/ 108154 h 934064"/>
              <a:gd name="connsiteX22" fmla="*/ 719650 w 768811"/>
              <a:gd name="connsiteY22" fmla="*/ 176980 h 934064"/>
              <a:gd name="connsiteX23" fmla="*/ 739314 w 768811"/>
              <a:gd name="connsiteY23" fmla="*/ 235974 h 934064"/>
              <a:gd name="connsiteX24" fmla="*/ 758979 w 768811"/>
              <a:gd name="connsiteY24" fmla="*/ 294967 h 934064"/>
              <a:gd name="connsiteX25" fmla="*/ 768811 w 768811"/>
              <a:gd name="connsiteY25" fmla="*/ 344129 h 934064"/>
              <a:gd name="connsiteX26" fmla="*/ 749147 w 768811"/>
              <a:gd name="connsiteY26" fmla="*/ 462116 h 934064"/>
              <a:gd name="connsiteX27" fmla="*/ 709818 w 768811"/>
              <a:gd name="connsiteY27" fmla="*/ 521109 h 934064"/>
              <a:gd name="connsiteX28" fmla="*/ 690153 w 768811"/>
              <a:gd name="connsiteY28" fmla="*/ 550606 h 934064"/>
              <a:gd name="connsiteX29" fmla="*/ 680321 w 768811"/>
              <a:gd name="connsiteY29" fmla="*/ 57027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8811" h="934064">
                <a:moveTo>
                  <a:pt x="355856" y="934064"/>
                </a:moveTo>
                <a:cubicBezTo>
                  <a:pt x="316527" y="927509"/>
                  <a:pt x="273531" y="932231"/>
                  <a:pt x="237869" y="914400"/>
                </a:cubicBezTo>
                <a:cubicBezTo>
                  <a:pt x="224759" y="907845"/>
                  <a:pt x="211266" y="902007"/>
                  <a:pt x="198540" y="894735"/>
                </a:cubicBezTo>
                <a:cubicBezTo>
                  <a:pt x="188280" y="888872"/>
                  <a:pt x="178659" y="881938"/>
                  <a:pt x="169043" y="875070"/>
                </a:cubicBezTo>
                <a:cubicBezTo>
                  <a:pt x="142232" y="855919"/>
                  <a:pt x="121240" y="841304"/>
                  <a:pt x="100218" y="816077"/>
                </a:cubicBezTo>
                <a:cubicBezTo>
                  <a:pt x="77763" y="789130"/>
                  <a:pt x="52422" y="730318"/>
                  <a:pt x="41224" y="707922"/>
                </a:cubicBezTo>
                <a:lnTo>
                  <a:pt x="21559" y="668593"/>
                </a:lnTo>
                <a:cubicBezTo>
                  <a:pt x="18282" y="655483"/>
                  <a:pt x="15439" y="642257"/>
                  <a:pt x="11727" y="629264"/>
                </a:cubicBezTo>
                <a:cubicBezTo>
                  <a:pt x="8880" y="619299"/>
                  <a:pt x="1895" y="610131"/>
                  <a:pt x="1895" y="599767"/>
                </a:cubicBezTo>
                <a:cubicBezTo>
                  <a:pt x="1895" y="490797"/>
                  <a:pt x="-9026" y="387084"/>
                  <a:pt x="21559" y="285135"/>
                </a:cubicBezTo>
                <a:cubicBezTo>
                  <a:pt x="27515" y="265281"/>
                  <a:pt x="36197" y="246251"/>
                  <a:pt x="41224" y="226141"/>
                </a:cubicBezTo>
                <a:cubicBezTo>
                  <a:pt x="53922" y="175348"/>
                  <a:pt x="43560" y="198055"/>
                  <a:pt x="70721" y="157316"/>
                </a:cubicBezTo>
                <a:cubicBezTo>
                  <a:pt x="73998" y="147484"/>
                  <a:pt x="75918" y="137089"/>
                  <a:pt x="80553" y="127819"/>
                </a:cubicBezTo>
                <a:cubicBezTo>
                  <a:pt x="85838" y="117250"/>
                  <a:pt x="91862" y="106678"/>
                  <a:pt x="100218" y="98322"/>
                </a:cubicBezTo>
                <a:cubicBezTo>
                  <a:pt x="119277" y="79263"/>
                  <a:pt x="135222" y="76822"/>
                  <a:pt x="159211" y="68825"/>
                </a:cubicBezTo>
                <a:cubicBezTo>
                  <a:pt x="172321" y="58993"/>
                  <a:pt x="183883" y="46657"/>
                  <a:pt x="198540" y="39329"/>
                </a:cubicBezTo>
                <a:cubicBezTo>
                  <a:pt x="217080" y="30059"/>
                  <a:pt x="237869" y="26219"/>
                  <a:pt x="257534" y="19664"/>
                </a:cubicBezTo>
                <a:cubicBezTo>
                  <a:pt x="299848" y="5559"/>
                  <a:pt x="276978" y="12345"/>
                  <a:pt x="326359" y="0"/>
                </a:cubicBezTo>
                <a:cubicBezTo>
                  <a:pt x="388630" y="3277"/>
                  <a:pt x="451071" y="4187"/>
                  <a:pt x="513172" y="9832"/>
                </a:cubicBezTo>
                <a:cubicBezTo>
                  <a:pt x="543230" y="12565"/>
                  <a:pt x="583894" y="47147"/>
                  <a:pt x="601663" y="58993"/>
                </a:cubicBezTo>
                <a:cubicBezTo>
                  <a:pt x="611495" y="65548"/>
                  <a:pt x="619949" y="74921"/>
                  <a:pt x="631159" y="78658"/>
                </a:cubicBezTo>
                <a:cubicBezTo>
                  <a:pt x="671867" y="92227"/>
                  <a:pt x="652032" y="82741"/>
                  <a:pt x="690153" y="108154"/>
                </a:cubicBezTo>
                <a:cubicBezTo>
                  <a:pt x="721802" y="203103"/>
                  <a:pt x="671051" y="55482"/>
                  <a:pt x="719650" y="176980"/>
                </a:cubicBezTo>
                <a:cubicBezTo>
                  <a:pt x="727348" y="196226"/>
                  <a:pt x="732759" y="216309"/>
                  <a:pt x="739314" y="235974"/>
                </a:cubicBezTo>
                <a:cubicBezTo>
                  <a:pt x="739318" y="235987"/>
                  <a:pt x="758976" y="294954"/>
                  <a:pt x="758979" y="294967"/>
                </a:cubicBezTo>
                <a:lnTo>
                  <a:pt x="768811" y="344129"/>
                </a:lnTo>
                <a:cubicBezTo>
                  <a:pt x="767006" y="360371"/>
                  <a:pt x="765161" y="433291"/>
                  <a:pt x="749147" y="462116"/>
                </a:cubicBezTo>
                <a:cubicBezTo>
                  <a:pt x="737670" y="482776"/>
                  <a:pt x="722928" y="501445"/>
                  <a:pt x="709818" y="521109"/>
                </a:cubicBezTo>
                <a:cubicBezTo>
                  <a:pt x="703263" y="530941"/>
                  <a:pt x="695438" y="540037"/>
                  <a:pt x="690153" y="550606"/>
                </a:cubicBezTo>
                <a:lnTo>
                  <a:pt x="680321" y="57027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3DB6741-7E5F-4BB2-9287-43D619F8E34A}"/>
              </a:ext>
            </a:extLst>
          </p:cNvPr>
          <p:cNvSpPr txBox="1"/>
          <p:nvPr/>
        </p:nvSpPr>
        <p:spPr>
          <a:xfrm>
            <a:off x="2851350" y="355114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AAD005-980F-4337-B8F4-654BEF7F58FB}"/>
              </a:ext>
            </a:extLst>
          </p:cNvPr>
          <p:cNvSpPr txBox="1"/>
          <p:nvPr/>
        </p:nvSpPr>
        <p:spPr>
          <a:xfrm>
            <a:off x="1332138" y="358510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036FC5A-3546-0900-3F30-93A333D37A7F}"/>
              </a:ext>
            </a:extLst>
          </p:cNvPr>
          <p:cNvCxnSpPr>
            <a:cxnSpLocks/>
          </p:cNvCxnSpPr>
          <p:nvPr/>
        </p:nvCxnSpPr>
        <p:spPr>
          <a:xfrm flipH="1" flipV="1">
            <a:off x="4185112" y="2821069"/>
            <a:ext cx="27783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C4ADC70-A8BB-83D5-0F82-CC30BCAFF9CD}"/>
                  </a:ext>
                </a:extLst>
              </p:cNvPr>
              <p:cNvSpPr txBox="1"/>
              <p:nvPr/>
            </p:nvSpPr>
            <p:spPr>
              <a:xfrm>
                <a:off x="5973284" y="1625731"/>
                <a:ext cx="6127376" cy="688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</m:t>
                          </m:r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C4ADC70-A8BB-83D5-0F82-CC30BCAF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84" y="1625731"/>
                <a:ext cx="6127376" cy="688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61C7ACB-4A0B-1FF4-2E34-8CE2CB5CC4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951355" y="748665"/>
            <a:ext cx="8172450" cy="495300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A945D17D-7C6E-084B-E97B-A66EE1D30FFA}"/>
              </a:ext>
            </a:extLst>
          </p:cNvPr>
          <p:cNvGrpSpPr/>
          <p:nvPr/>
        </p:nvGrpSpPr>
        <p:grpSpPr>
          <a:xfrm>
            <a:off x="405765" y="523240"/>
            <a:ext cx="4394200" cy="1544320"/>
            <a:chOff x="639" y="824"/>
            <a:chExt cx="6920" cy="2432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FBD48D29-5B40-22D6-A76B-E5BC58082A2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39" y="824"/>
              <a:ext cx="1714" cy="243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E754819C-2C28-8B1E-698F-FC401DE42B1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438" y="2078"/>
              <a:ext cx="3343" cy="506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E0D78341-893B-8D02-6957-90F4CCCABF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2353" y="2673"/>
              <a:ext cx="5207" cy="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582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453</Words>
  <Application>Microsoft Macintosh PowerPoint</Application>
  <PresentationFormat>宽屏</PresentationFormat>
  <Paragraphs>167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Cambria Math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浚汶</dc:creator>
  <cp:lastModifiedBy>津晶 赵</cp:lastModifiedBy>
  <cp:revision>28</cp:revision>
  <dcterms:created xsi:type="dcterms:W3CDTF">2022-10-25T04:47:41Z</dcterms:created>
  <dcterms:modified xsi:type="dcterms:W3CDTF">2023-11-07T10:03:53Z</dcterms:modified>
</cp:coreProperties>
</file>