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C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2A85-4EFF-4531-9770-F5F42B40C10E}" type="datetimeFigureOut">
              <a:rPr lang="fr-FR" smtClean="0"/>
              <a:t>19/10/2012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E1A1-3EBE-445B-B01A-9D36924ABC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99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2A85-4EFF-4531-9770-F5F42B40C10E}" type="datetimeFigureOut">
              <a:rPr lang="fr-FR" smtClean="0"/>
              <a:t>19/10/2012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E1A1-3EBE-445B-B01A-9D36924ABC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0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2A85-4EFF-4531-9770-F5F42B40C10E}" type="datetimeFigureOut">
              <a:rPr lang="fr-FR" smtClean="0"/>
              <a:t>19/10/2012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E1A1-3EBE-445B-B01A-9D36924ABC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19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2A85-4EFF-4531-9770-F5F42B40C10E}" type="datetimeFigureOut">
              <a:rPr lang="fr-FR" smtClean="0"/>
              <a:t>19/10/2012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E1A1-3EBE-445B-B01A-9D36924ABC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8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2A85-4EFF-4531-9770-F5F42B40C10E}" type="datetimeFigureOut">
              <a:rPr lang="fr-FR" smtClean="0"/>
              <a:t>19/10/2012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E1A1-3EBE-445B-B01A-9D36924ABC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30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2A85-4EFF-4531-9770-F5F42B40C10E}" type="datetimeFigureOut">
              <a:rPr lang="fr-FR" smtClean="0"/>
              <a:t>19/10/2012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E1A1-3EBE-445B-B01A-9D36924ABC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952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2A85-4EFF-4531-9770-F5F42B40C10E}" type="datetimeFigureOut">
              <a:rPr lang="fr-FR" smtClean="0"/>
              <a:t>19/10/2012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E1A1-3EBE-445B-B01A-9D36924ABC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7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2A85-4EFF-4531-9770-F5F42B40C10E}" type="datetimeFigureOut">
              <a:rPr lang="fr-FR" smtClean="0"/>
              <a:t>19/10/2012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E1A1-3EBE-445B-B01A-9D36924ABC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79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2A85-4EFF-4531-9770-F5F42B40C10E}" type="datetimeFigureOut">
              <a:rPr lang="fr-FR" smtClean="0"/>
              <a:t>19/10/2012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E1A1-3EBE-445B-B01A-9D36924ABC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82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2A85-4EFF-4531-9770-F5F42B40C10E}" type="datetimeFigureOut">
              <a:rPr lang="fr-FR" smtClean="0"/>
              <a:t>19/10/2012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E1A1-3EBE-445B-B01A-9D36924ABC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3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2A85-4EFF-4531-9770-F5F42B40C10E}" type="datetimeFigureOut">
              <a:rPr lang="fr-FR" smtClean="0"/>
              <a:t>19/10/2012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E1A1-3EBE-445B-B01A-9D36924ABC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00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D2A85-4EFF-4531-9770-F5F42B40C10E}" type="datetimeFigureOut">
              <a:rPr lang="fr-FR" smtClean="0"/>
              <a:t>19/10/2012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4E1A1-3EBE-445B-B01A-9D36924ABC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06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rchemin horizontal 11"/>
          <p:cNvSpPr/>
          <p:nvPr/>
        </p:nvSpPr>
        <p:spPr>
          <a:xfrm>
            <a:off x="1403648" y="1844824"/>
            <a:ext cx="6120680" cy="2376264"/>
          </a:xfrm>
          <a:prstGeom prst="horizontalScroll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4570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GN</dc:creator>
  <cp:lastModifiedBy>GN</cp:lastModifiedBy>
  <cp:revision>6</cp:revision>
  <dcterms:created xsi:type="dcterms:W3CDTF">2012-10-18T20:09:23Z</dcterms:created>
  <dcterms:modified xsi:type="dcterms:W3CDTF">2012-10-19T19:19:19Z</dcterms:modified>
</cp:coreProperties>
</file>