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e300ad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e300ad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Homework HTML + CSS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Sito di riferimento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https://www.amazon.it/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Screenshot 2025-03-27 0310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152400"/>
            <a:ext cx="77419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