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3"/>
    <p:sldId id="260" r:id="rId4"/>
    <p:sldId id="290" r:id="rId5"/>
    <p:sldId id="291" r:id="rId6"/>
    <p:sldId id="292" r:id="rId7"/>
    <p:sldId id="293" r:id="rId9"/>
    <p:sldId id="294" r:id="rId10"/>
    <p:sldId id="295" r:id="rId11"/>
    <p:sldId id="296" r:id="rId12"/>
    <p:sldId id="29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3C57"/>
    <a:srgbClr val="B85171"/>
    <a:srgbClr val="C65072"/>
    <a:srgbClr val="BE6A8A"/>
    <a:srgbClr val="C54F71"/>
    <a:srgbClr val="7D4178"/>
    <a:srgbClr val="AB4A70"/>
    <a:srgbClr val="536275"/>
    <a:srgbClr val="C81920"/>
    <a:srgbClr val="8C9B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21" autoAdjust="0"/>
    <p:restoredTop sz="93230" autoAdjust="0"/>
  </p:normalViewPr>
  <p:slideViewPr>
    <p:cSldViewPr snapToGrid="0">
      <p:cViewPr>
        <p:scale>
          <a:sx n="82" d="100"/>
          <a:sy n="82" d="100"/>
        </p:scale>
        <p:origin x="-1061" y="-62"/>
      </p:cViewPr>
      <p:guideLst>
        <p:guide orient="horz" pos="2148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3B1AFD-3A5D-41E8-9764-1CD56C2355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173A4D-ECC3-4AB8-BB47-AE31196074B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gradFill>
          <a:gsLst>
            <a:gs pos="0">
              <a:srgbClr val="E4E9EF"/>
            </a:gs>
            <a:gs pos="78000">
              <a:srgbClr val="8C9BAE"/>
            </a:gs>
            <a:gs pos="100000">
              <a:srgbClr val="7B8BA4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bg>
      <p:bgPr>
        <a:gradFill>
          <a:gsLst>
            <a:gs pos="0">
              <a:srgbClr val="E4E9EF"/>
            </a:gs>
            <a:gs pos="78000">
              <a:srgbClr val="8C9BAE"/>
            </a:gs>
            <a:gs pos="100000">
              <a:srgbClr val="7B8BA4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 userDrawn="1"/>
        </p:nvSpPr>
        <p:spPr>
          <a:xfrm rot="2734300">
            <a:off x="-521330" y="714579"/>
            <a:ext cx="13432082" cy="5235322"/>
          </a:xfrm>
          <a:custGeom>
            <a:avLst/>
            <a:gdLst>
              <a:gd name="connsiteX0" fmla="*/ 0 w 13432082"/>
              <a:gd name="connsiteY0" fmla="*/ 4708845 h 5235322"/>
              <a:gd name="connsiteX1" fmla="*/ 4615806 w 13432082"/>
              <a:gd name="connsiteY1" fmla="*/ 0 h 5235322"/>
              <a:gd name="connsiteX2" fmla="*/ 12612970 w 13432082"/>
              <a:gd name="connsiteY2" fmla="*/ 0 h 5235322"/>
              <a:gd name="connsiteX3" fmla="*/ 13432082 w 13432082"/>
              <a:gd name="connsiteY3" fmla="*/ 802927 h 5235322"/>
              <a:gd name="connsiteX4" fmla="*/ 9087265 w 13432082"/>
              <a:gd name="connsiteY4" fmla="*/ 5235322 h 5235322"/>
              <a:gd name="connsiteX5" fmla="*/ 537088 w 13432082"/>
              <a:gd name="connsiteY5" fmla="*/ 5235321 h 5235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32082" h="5235322">
                <a:moveTo>
                  <a:pt x="0" y="4708845"/>
                </a:moveTo>
                <a:lnTo>
                  <a:pt x="4615806" y="0"/>
                </a:lnTo>
                <a:lnTo>
                  <a:pt x="12612970" y="0"/>
                </a:lnTo>
                <a:lnTo>
                  <a:pt x="13432082" y="802927"/>
                </a:lnTo>
                <a:lnTo>
                  <a:pt x="9087265" y="5235322"/>
                </a:lnTo>
                <a:lnTo>
                  <a:pt x="537088" y="5235321"/>
                </a:lnTo>
                <a:close/>
              </a:path>
            </a:pathLst>
          </a:custGeom>
          <a:gradFill flip="none" rotWithShape="1">
            <a:gsLst>
              <a:gs pos="0">
                <a:srgbClr val="7D4178">
                  <a:alpha val="77000"/>
                </a:srgbClr>
              </a:gs>
              <a:gs pos="45000">
                <a:srgbClr val="AB4A70">
                  <a:alpha val="68000"/>
                </a:srgbClr>
              </a:gs>
              <a:gs pos="100000">
                <a:srgbClr val="C54F71">
                  <a:alpha val="68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bg>
      <p:bgPr>
        <a:gradFill>
          <a:gsLst>
            <a:gs pos="0">
              <a:srgbClr val="E4E9EF"/>
            </a:gs>
            <a:gs pos="78000">
              <a:srgbClr val="8C9BAE"/>
            </a:gs>
            <a:gs pos="100000">
              <a:srgbClr val="7B8BA4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/>
        </p:nvSpPr>
        <p:spPr>
          <a:xfrm>
            <a:off x="0" y="2019300"/>
            <a:ext cx="12192000" cy="2194846"/>
          </a:xfrm>
          <a:prstGeom prst="rect">
            <a:avLst/>
          </a:prstGeom>
          <a:gradFill flip="none" rotWithShape="1">
            <a:gsLst>
              <a:gs pos="0">
                <a:srgbClr val="7D4178">
                  <a:alpha val="77000"/>
                </a:srgbClr>
              </a:gs>
              <a:gs pos="45000">
                <a:srgbClr val="AB4A70">
                  <a:alpha val="68000"/>
                </a:srgbClr>
              </a:gs>
              <a:gs pos="100000">
                <a:srgbClr val="C54F71">
                  <a:alpha val="68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3" name="组合 22"/>
          <p:cNvGrpSpPr/>
          <p:nvPr userDrawn="1"/>
        </p:nvGrpSpPr>
        <p:grpSpPr>
          <a:xfrm>
            <a:off x="196424" y="4342728"/>
            <a:ext cx="5525366" cy="212379"/>
            <a:chOff x="196424" y="4342728"/>
            <a:chExt cx="5525366" cy="212379"/>
          </a:xfrm>
        </p:grpSpPr>
        <p:sp>
          <p:nvSpPr>
            <p:cNvPr id="24" name="矩形 23"/>
            <p:cNvSpPr/>
            <p:nvPr/>
          </p:nvSpPr>
          <p:spPr>
            <a:xfrm>
              <a:off x="196424" y="4342728"/>
              <a:ext cx="212379" cy="212379"/>
            </a:xfrm>
            <a:prstGeom prst="rect">
              <a:avLst/>
            </a:prstGeom>
            <a:ln w="12700" cap="rnd">
              <a:solidFill>
                <a:srgbClr val="AB4A70">
                  <a:alpha val="32000"/>
                </a:srgbClr>
              </a:solidFill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5" name="直接箭头连接符 24"/>
            <p:cNvCxnSpPr/>
            <p:nvPr/>
          </p:nvCxnSpPr>
          <p:spPr>
            <a:xfrm>
              <a:off x="314278" y="4449963"/>
              <a:ext cx="5407512" cy="0"/>
            </a:xfrm>
            <a:prstGeom prst="straightConnector1">
              <a:avLst/>
            </a:prstGeom>
            <a:ln w="12700" cap="rnd">
              <a:solidFill>
                <a:srgbClr val="AB4A70">
                  <a:alpha val="32000"/>
                </a:srgbClr>
              </a:solidFill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组合 25"/>
          <p:cNvGrpSpPr/>
          <p:nvPr userDrawn="1"/>
        </p:nvGrpSpPr>
        <p:grpSpPr>
          <a:xfrm rot="10800000">
            <a:off x="8420100" y="1745118"/>
            <a:ext cx="3687918" cy="212379"/>
            <a:chOff x="196424" y="4342728"/>
            <a:chExt cx="3687918" cy="212379"/>
          </a:xfrm>
        </p:grpSpPr>
        <p:sp>
          <p:nvSpPr>
            <p:cNvPr id="27" name="矩形 26"/>
            <p:cNvSpPr/>
            <p:nvPr/>
          </p:nvSpPr>
          <p:spPr>
            <a:xfrm>
              <a:off x="196424" y="4342728"/>
              <a:ext cx="212379" cy="212379"/>
            </a:xfrm>
            <a:prstGeom prst="rect">
              <a:avLst/>
            </a:prstGeom>
            <a:ln w="12700" cap="rnd">
              <a:solidFill>
                <a:srgbClr val="AB4A70">
                  <a:alpha val="32000"/>
                </a:srgbClr>
              </a:solidFill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8" name="直接箭头连接符 27"/>
            <p:cNvCxnSpPr/>
            <p:nvPr/>
          </p:nvCxnSpPr>
          <p:spPr>
            <a:xfrm rot="10800000" flipH="1">
              <a:off x="314278" y="4440910"/>
              <a:ext cx="3570064" cy="0"/>
            </a:xfrm>
            <a:prstGeom prst="straightConnector1">
              <a:avLst/>
            </a:prstGeom>
            <a:ln w="12700" cap="rnd">
              <a:solidFill>
                <a:srgbClr val="AB4A70">
                  <a:alpha val="32000"/>
                </a:srgbClr>
              </a:solidFill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bg>
      <p:bgPr>
        <a:gradFill>
          <a:gsLst>
            <a:gs pos="0">
              <a:srgbClr val="E4E9EF"/>
            </a:gs>
            <a:gs pos="78000">
              <a:srgbClr val="8C9BAE"/>
            </a:gs>
            <a:gs pos="100000">
              <a:srgbClr val="7B8BA4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bg>
      <p:bgPr>
        <a:solidFill>
          <a:srgbClr val="943C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4912995" y="5702300"/>
            <a:ext cx="23939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latin typeface="+mj-ea"/>
                <a:ea typeface="+mj-ea"/>
              </a:rPr>
              <a:t>指导老师</a:t>
            </a:r>
            <a:r>
              <a:rPr lang="zh-CN" altLang="en-US" sz="1600" dirty="0" smtClean="0">
                <a:latin typeface="+mj-ea"/>
                <a:ea typeface="+mj-ea"/>
              </a:rPr>
              <a:t>：张老师</a:t>
            </a:r>
            <a:endParaRPr lang="zh-CN" altLang="en-US" sz="1600" dirty="0">
              <a:latin typeface="+mj-ea"/>
              <a:ea typeface="+mj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443765" y="1108758"/>
            <a:ext cx="3318675" cy="4022388"/>
            <a:chOff x="4443765" y="1108758"/>
            <a:chExt cx="3318675" cy="4022388"/>
          </a:xfrm>
        </p:grpSpPr>
        <p:sp>
          <p:nvSpPr>
            <p:cNvPr id="10" name="任意多边形 9"/>
            <p:cNvSpPr/>
            <p:nvPr/>
          </p:nvSpPr>
          <p:spPr>
            <a:xfrm rot="2700000" flipH="1">
              <a:off x="4434162" y="1118361"/>
              <a:ext cx="3337881" cy="3318675"/>
            </a:xfrm>
            <a:custGeom>
              <a:avLst/>
              <a:gdLst>
                <a:gd name="connsiteX0" fmla="*/ 3530600 w 3530600"/>
                <a:gd name="connsiteY0" fmla="*/ 1765300 h 3530600"/>
                <a:gd name="connsiteX1" fmla="*/ 3530600 w 3530600"/>
                <a:gd name="connsiteY1" fmla="*/ 0 h 3530600"/>
                <a:gd name="connsiteX2" fmla="*/ 1765300 w 3530600"/>
                <a:gd name="connsiteY2" fmla="*/ 0 h 3530600"/>
                <a:gd name="connsiteX3" fmla="*/ 0 w 3530600"/>
                <a:gd name="connsiteY3" fmla="*/ 1765300 h 3530600"/>
                <a:gd name="connsiteX4" fmla="*/ 0 w 3530600"/>
                <a:gd name="connsiteY4" fmla="*/ 3530600 h 3530600"/>
                <a:gd name="connsiteX5" fmla="*/ 1765300 w 3530600"/>
                <a:gd name="connsiteY5" fmla="*/ 3530600 h 3530600"/>
                <a:gd name="connsiteX0-1" fmla="*/ 3530600 w 3530600"/>
                <a:gd name="connsiteY0-2" fmla="*/ 1966884 h 3732184"/>
                <a:gd name="connsiteX1-3" fmla="*/ 3530600 w 3530600"/>
                <a:gd name="connsiteY1-4" fmla="*/ 201584 h 3732184"/>
                <a:gd name="connsiteX2-5" fmla="*/ 1563717 w 3530600"/>
                <a:gd name="connsiteY2-6" fmla="*/ 0 h 3732184"/>
                <a:gd name="connsiteX3-7" fmla="*/ 0 w 3530600"/>
                <a:gd name="connsiteY3-8" fmla="*/ 1966884 h 3732184"/>
                <a:gd name="connsiteX4-9" fmla="*/ 0 w 3530600"/>
                <a:gd name="connsiteY4-10" fmla="*/ 3732184 h 3732184"/>
                <a:gd name="connsiteX5-11" fmla="*/ 1765300 w 3530600"/>
                <a:gd name="connsiteY5-12" fmla="*/ 3732184 h 3732184"/>
                <a:gd name="connsiteX6" fmla="*/ 3530600 w 3530600"/>
                <a:gd name="connsiteY6" fmla="*/ 1966884 h 3732184"/>
                <a:gd name="connsiteX0-13" fmla="*/ 3753783 w 3753783"/>
                <a:gd name="connsiteY0-14" fmla="*/ 2204465 h 3732184"/>
                <a:gd name="connsiteX1-15" fmla="*/ 3530600 w 3753783"/>
                <a:gd name="connsiteY1-16" fmla="*/ 201584 h 3732184"/>
                <a:gd name="connsiteX2-17" fmla="*/ 1563717 w 3753783"/>
                <a:gd name="connsiteY2-18" fmla="*/ 0 h 3732184"/>
                <a:gd name="connsiteX3-19" fmla="*/ 0 w 3753783"/>
                <a:gd name="connsiteY3-20" fmla="*/ 1966884 h 3732184"/>
                <a:gd name="connsiteX4-21" fmla="*/ 0 w 3753783"/>
                <a:gd name="connsiteY4-22" fmla="*/ 3732184 h 3732184"/>
                <a:gd name="connsiteX5-23" fmla="*/ 1765300 w 3753783"/>
                <a:gd name="connsiteY5-24" fmla="*/ 3732184 h 3732184"/>
                <a:gd name="connsiteX6-25" fmla="*/ 3753783 w 3753783"/>
                <a:gd name="connsiteY6-26" fmla="*/ 2204465 h 373218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25" y="connsiteY6-26"/>
                </a:cxn>
              </a:cxnLst>
              <a:rect l="l" t="t" r="r" b="b"/>
              <a:pathLst>
                <a:path w="3753783" h="3732184">
                  <a:moveTo>
                    <a:pt x="3753783" y="2204465"/>
                  </a:moveTo>
                  <a:lnTo>
                    <a:pt x="3530600" y="201584"/>
                  </a:lnTo>
                  <a:lnTo>
                    <a:pt x="1563717" y="0"/>
                  </a:lnTo>
                  <a:lnTo>
                    <a:pt x="0" y="1966884"/>
                  </a:lnTo>
                  <a:lnTo>
                    <a:pt x="0" y="3732184"/>
                  </a:lnTo>
                  <a:lnTo>
                    <a:pt x="1765300" y="3732184"/>
                  </a:lnTo>
                  <a:lnTo>
                    <a:pt x="3753783" y="2204465"/>
                  </a:lnTo>
                  <a:close/>
                </a:path>
              </a:pathLst>
            </a:custGeom>
            <a:noFill/>
            <a:ln>
              <a:solidFill>
                <a:srgbClr val="7D417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4906245" y="3271838"/>
              <a:ext cx="2393714" cy="461962"/>
            </a:xfrm>
            <a:custGeom>
              <a:avLst/>
              <a:gdLst>
                <a:gd name="connsiteX0" fmla="*/ 0 w 2267508"/>
                <a:gd name="connsiteY0" fmla="*/ 0 h 457200"/>
                <a:gd name="connsiteX1" fmla="*/ 2267508 w 2267508"/>
                <a:gd name="connsiteY1" fmla="*/ 0 h 457200"/>
                <a:gd name="connsiteX2" fmla="*/ 2267508 w 2267508"/>
                <a:gd name="connsiteY2" fmla="*/ 457200 h 457200"/>
                <a:gd name="connsiteX3" fmla="*/ 0 w 2267508"/>
                <a:gd name="connsiteY3" fmla="*/ 457200 h 457200"/>
                <a:gd name="connsiteX4" fmla="*/ 0 w 2267508"/>
                <a:gd name="connsiteY4" fmla="*/ 0 h 457200"/>
                <a:gd name="connsiteX0-1" fmla="*/ 0 w 2331802"/>
                <a:gd name="connsiteY0-2" fmla="*/ 0 h 461962"/>
                <a:gd name="connsiteX1-3" fmla="*/ 2331802 w 2331802"/>
                <a:gd name="connsiteY1-4" fmla="*/ 4762 h 461962"/>
                <a:gd name="connsiteX2-5" fmla="*/ 2331802 w 2331802"/>
                <a:gd name="connsiteY2-6" fmla="*/ 461962 h 461962"/>
                <a:gd name="connsiteX3-7" fmla="*/ 64294 w 2331802"/>
                <a:gd name="connsiteY3-8" fmla="*/ 461962 h 461962"/>
                <a:gd name="connsiteX4-9" fmla="*/ 0 w 2331802"/>
                <a:gd name="connsiteY4-10" fmla="*/ 0 h 461962"/>
                <a:gd name="connsiteX0-11" fmla="*/ 0 w 2331802"/>
                <a:gd name="connsiteY0-12" fmla="*/ 0 h 461962"/>
                <a:gd name="connsiteX1-13" fmla="*/ 2331802 w 2331802"/>
                <a:gd name="connsiteY1-14" fmla="*/ 4762 h 461962"/>
                <a:gd name="connsiteX2-15" fmla="*/ 2331802 w 2331802"/>
                <a:gd name="connsiteY2-16" fmla="*/ 461962 h 461962"/>
                <a:gd name="connsiteX3-17" fmla="*/ 59531 w 2331802"/>
                <a:gd name="connsiteY3-18" fmla="*/ 461962 h 461962"/>
                <a:gd name="connsiteX4-19" fmla="*/ 0 w 2331802"/>
                <a:gd name="connsiteY4-20" fmla="*/ 0 h 461962"/>
                <a:gd name="connsiteX0-21" fmla="*/ 0 w 2393714"/>
                <a:gd name="connsiteY0-22" fmla="*/ 0 h 461962"/>
                <a:gd name="connsiteX1-23" fmla="*/ 2393714 w 2393714"/>
                <a:gd name="connsiteY1-24" fmla="*/ 4762 h 461962"/>
                <a:gd name="connsiteX2-25" fmla="*/ 2331802 w 2393714"/>
                <a:gd name="connsiteY2-26" fmla="*/ 461962 h 461962"/>
                <a:gd name="connsiteX3-27" fmla="*/ 59531 w 2393714"/>
                <a:gd name="connsiteY3-28" fmla="*/ 461962 h 461962"/>
                <a:gd name="connsiteX4-29" fmla="*/ 0 w 2393714"/>
                <a:gd name="connsiteY4-30" fmla="*/ 0 h 461962"/>
                <a:gd name="connsiteX0-31" fmla="*/ 0 w 2393714"/>
                <a:gd name="connsiteY0-32" fmla="*/ 0 h 461962"/>
                <a:gd name="connsiteX1-33" fmla="*/ 2393714 w 2393714"/>
                <a:gd name="connsiteY1-34" fmla="*/ 4762 h 461962"/>
                <a:gd name="connsiteX2-35" fmla="*/ 2341327 w 2393714"/>
                <a:gd name="connsiteY2-36" fmla="*/ 461962 h 461962"/>
                <a:gd name="connsiteX3-37" fmla="*/ 59531 w 2393714"/>
                <a:gd name="connsiteY3-38" fmla="*/ 461962 h 461962"/>
                <a:gd name="connsiteX4-39" fmla="*/ 0 w 2393714"/>
                <a:gd name="connsiteY4-40" fmla="*/ 0 h 46196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2393714" h="461962">
                  <a:moveTo>
                    <a:pt x="0" y="0"/>
                  </a:moveTo>
                  <a:lnTo>
                    <a:pt x="2393714" y="4762"/>
                  </a:lnTo>
                  <a:lnTo>
                    <a:pt x="2341327" y="461962"/>
                  </a:lnTo>
                  <a:lnTo>
                    <a:pt x="59531" y="4619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41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5087440" y="3266801"/>
              <a:ext cx="14398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solidFill>
                    <a:schemeClr val="bg1"/>
                  </a:solidFill>
                  <a:latin typeface="+mj-ea"/>
                  <a:ea typeface="+mj-ea"/>
                </a:rPr>
                <a:t>       答辩</a:t>
              </a:r>
              <a:endParaRPr lang="zh-CN" altLang="en-US" sz="24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 useBgFill="1">
          <p:nvSpPr>
            <p:cNvPr id="5" name="文本框 4"/>
            <p:cNvSpPr txBox="1"/>
            <p:nvPr/>
          </p:nvSpPr>
          <p:spPr>
            <a:xfrm>
              <a:off x="4687490" y="2000643"/>
              <a:ext cx="2831224" cy="707886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000" b="1" dirty="0" smtClean="0">
                  <a:latin typeface="+mj-ea"/>
                  <a:ea typeface="+mj-ea"/>
                </a:rPr>
                <a:t>吴彦</a:t>
              </a:r>
              <a:r>
                <a:rPr lang="en-US" altLang="zh-CN" sz="4000" b="1" dirty="0" err="1" smtClean="0">
                  <a:latin typeface="+mj-ea"/>
                  <a:ea typeface="+mj-ea"/>
                </a:rPr>
                <a:t>zu</a:t>
              </a:r>
              <a:r>
                <a:rPr lang="zh-CN" altLang="en-US" sz="4000" b="1" dirty="0" smtClean="0">
                  <a:latin typeface="+mj-ea"/>
                  <a:ea typeface="+mj-ea"/>
                </a:rPr>
                <a:t>英语</a:t>
              </a:r>
              <a:endParaRPr lang="zh-CN" altLang="en-US" sz="4000" b="1" dirty="0">
                <a:latin typeface="+mj-ea"/>
                <a:ea typeface="+mj-ea"/>
              </a:endParaRPr>
            </a:p>
          </p:txBody>
        </p:sp>
        <p:sp useBgFill="1">
          <p:nvSpPr>
            <p:cNvPr id="13" name="文本框 12"/>
            <p:cNvSpPr txBox="1"/>
            <p:nvPr/>
          </p:nvSpPr>
          <p:spPr>
            <a:xfrm>
              <a:off x="4551163" y="2697212"/>
              <a:ext cx="3103880" cy="368300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+mj-ea"/>
                  <a:ea typeface="+mj-ea"/>
                </a:rPr>
                <a:t>Good good study day day up</a:t>
              </a:r>
              <a:endParaRPr lang="en-US" dirty="0">
                <a:latin typeface="+mj-ea"/>
                <a:ea typeface="+mj-ea"/>
              </a:endParaRPr>
            </a:p>
          </p:txBody>
        </p:sp>
        <p:cxnSp>
          <p:nvCxnSpPr>
            <p:cNvPr id="15" name="直接连接符 14"/>
            <p:cNvCxnSpPr>
              <a:stCxn id="10" idx="4"/>
            </p:cNvCxnSpPr>
            <p:nvPr/>
          </p:nvCxnSpPr>
          <p:spPr>
            <a:xfrm flipH="1" flipV="1">
              <a:off x="6103102" y="4284922"/>
              <a:ext cx="6791" cy="846224"/>
            </a:xfrm>
            <a:prstGeom prst="line">
              <a:avLst/>
            </a:prstGeom>
            <a:ln w="12700" cap="rnd">
              <a:solidFill>
                <a:srgbClr val="7D4178"/>
              </a:solidFill>
              <a:round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椭圆 43"/>
            <p:cNvSpPr/>
            <p:nvPr/>
          </p:nvSpPr>
          <p:spPr>
            <a:xfrm>
              <a:off x="6065116" y="4266331"/>
              <a:ext cx="75971" cy="75971"/>
            </a:xfrm>
            <a:prstGeom prst="ellipse">
              <a:avLst/>
            </a:prstGeom>
            <a:solidFill>
              <a:srgbClr val="7D41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Freeform 11"/>
            <p:cNvSpPr>
              <a:spLocks noEditPoints="1"/>
            </p:cNvSpPr>
            <p:nvPr/>
          </p:nvSpPr>
          <p:spPr bwMode="auto">
            <a:xfrm>
              <a:off x="5633526" y="1192181"/>
              <a:ext cx="952734" cy="545478"/>
            </a:xfrm>
            <a:custGeom>
              <a:avLst/>
              <a:gdLst>
                <a:gd name="T0" fmla="*/ 2804 w 3043"/>
                <a:gd name="T1" fmla="*/ 712 h 1741"/>
                <a:gd name="T2" fmla="*/ 2804 w 3043"/>
                <a:gd name="T3" fmla="*/ 1190 h 1741"/>
                <a:gd name="T4" fmla="*/ 2903 w 3043"/>
                <a:gd name="T5" fmla="*/ 1291 h 1741"/>
                <a:gd name="T6" fmla="*/ 2696 w 3043"/>
                <a:gd name="T7" fmla="*/ 1509 h 1741"/>
                <a:gd name="T8" fmla="*/ 2485 w 3043"/>
                <a:gd name="T9" fmla="*/ 1297 h 1741"/>
                <a:gd name="T10" fmla="*/ 2629 w 3043"/>
                <a:gd name="T11" fmla="*/ 1165 h 1741"/>
                <a:gd name="T12" fmla="*/ 2629 w 3043"/>
                <a:gd name="T13" fmla="*/ 787 h 1741"/>
                <a:gd name="T14" fmla="*/ 1686 w 3043"/>
                <a:gd name="T15" fmla="*/ 1183 h 1741"/>
                <a:gd name="T16" fmla="*/ 1318 w 3043"/>
                <a:gd name="T17" fmla="*/ 1193 h 1741"/>
                <a:gd name="T18" fmla="*/ 226 w 3043"/>
                <a:gd name="T19" fmla="*/ 752 h 1741"/>
                <a:gd name="T20" fmla="*/ 229 w 3043"/>
                <a:gd name="T21" fmla="*/ 498 h 1741"/>
                <a:gd name="T22" fmla="*/ 1286 w 3043"/>
                <a:gd name="T23" fmla="*/ 98 h 1741"/>
                <a:gd name="T24" fmla="*/ 1666 w 3043"/>
                <a:gd name="T25" fmla="*/ 73 h 1741"/>
                <a:gd name="T26" fmla="*/ 2791 w 3043"/>
                <a:gd name="T27" fmla="*/ 520 h 1741"/>
                <a:gd name="T28" fmla="*/ 2804 w 3043"/>
                <a:gd name="T29" fmla="*/ 712 h 1741"/>
                <a:gd name="T30" fmla="*/ 2804 w 3043"/>
                <a:gd name="T31" fmla="*/ 712 h 1741"/>
                <a:gd name="T32" fmla="*/ 2804 w 3043"/>
                <a:gd name="T33" fmla="*/ 712 h 1741"/>
                <a:gd name="T34" fmla="*/ 1716 w 3043"/>
                <a:gd name="T35" fmla="*/ 1372 h 1741"/>
                <a:gd name="T36" fmla="*/ 2280 w 3043"/>
                <a:gd name="T37" fmla="*/ 1114 h 1741"/>
                <a:gd name="T38" fmla="*/ 2280 w 3043"/>
                <a:gd name="T39" fmla="*/ 1440 h 1741"/>
                <a:gd name="T40" fmla="*/ 1505 w 3043"/>
                <a:gd name="T41" fmla="*/ 1741 h 1741"/>
                <a:gd name="T42" fmla="*/ 685 w 3043"/>
                <a:gd name="T43" fmla="*/ 1440 h 1741"/>
                <a:gd name="T44" fmla="*/ 685 w 3043"/>
                <a:gd name="T45" fmla="*/ 1165 h 1741"/>
                <a:gd name="T46" fmla="*/ 1269 w 3043"/>
                <a:gd name="T47" fmla="*/ 1372 h 1741"/>
                <a:gd name="T48" fmla="*/ 1716 w 3043"/>
                <a:gd name="T49" fmla="*/ 1372 h 1741"/>
                <a:gd name="T50" fmla="*/ 1716 w 3043"/>
                <a:gd name="T51" fmla="*/ 1372 h 1741"/>
                <a:gd name="T52" fmla="*/ 1716 w 3043"/>
                <a:gd name="T53" fmla="*/ 1372 h 1741"/>
                <a:gd name="T54" fmla="*/ 1716 w 3043"/>
                <a:gd name="T55" fmla="*/ 1372 h 1741"/>
                <a:gd name="T56" fmla="*/ 1716 w 3043"/>
                <a:gd name="T57" fmla="*/ 1372 h 17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043" h="1741">
                  <a:moveTo>
                    <a:pt x="2804" y="712"/>
                  </a:moveTo>
                  <a:cubicBezTo>
                    <a:pt x="2804" y="1190"/>
                    <a:pt x="2804" y="1190"/>
                    <a:pt x="2804" y="1190"/>
                  </a:cubicBezTo>
                  <a:cubicBezTo>
                    <a:pt x="2903" y="1291"/>
                    <a:pt x="2903" y="1291"/>
                    <a:pt x="2903" y="1291"/>
                  </a:cubicBezTo>
                  <a:cubicBezTo>
                    <a:pt x="2696" y="1509"/>
                    <a:pt x="2696" y="1509"/>
                    <a:pt x="2696" y="1509"/>
                  </a:cubicBezTo>
                  <a:cubicBezTo>
                    <a:pt x="2485" y="1297"/>
                    <a:pt x="2485" y="1297"/>
                    <a:pt x="2485" y="1297"/>
                  </a:cubicBezTo>
                  <a:cubicBezTo>
                    <a:pt x="2629" y="1165"/>
                    <a:pt x="2629" y="1165"/>
                    <a:pt x="2629" y="1165"/>
                  </a:cubicBezTo>
                  <a:cubicBezTo>
                    <a:pt x="2629" y="787"/>
                    <a:pt x="2629" y="787"/>
                    <a:pt x="2629" y="787"/>
                  </a:cubicBezTo>
                  <a:cubicBezTo>
                    <a:pt x="2018" y="1042"/>
                    <a:pt x="1822" y="1121"/>
                    <a:pt x="1686" y="1183"/>
                  </a:cubicBezTo>
                  <a:cubicBezTo>
                    <a:pt x="1551" y="1245"/>
                    <a:pt x="1453" y="1244"/>
                    <a:pt x="1318" y="1193"/>
                  </a:cubicBezTo>
                  <a:cubicBezTo>
                    <a:pt x="1184" y="1142"/>
                    <a:pt x="544" y="906"/>
                    <a:pt x="226" y="752"/>
                  </a:cubicBezTo>
                  <a:cubicBezTo>
                    <a:pt x="14" y="650"/>
                    <a:pt x="0" y="585"/>
                    <a:pt x="229" y="498"/>
                  </a:cubicBezTo>
                  <a:cubicBezTo>
                    <a:pt x="529" y="383"/>
                    <a:pt x="1024" y="199"/>
                    <a:pt x="1286" y="98"/>
                  </a:cubicBezTo>
                  <a:cubicBezTo>
                    <a:pt x="1441" y="35"/>
                    <a:pt x="1523" y="0"/>
                    <a:pt x="1666" y="73"/>
                  </a:cubicBezTo>
                  <a:cubicBezTo>
                    <a:pt x="1920" y="179"/>
                    <a:pt x="2502" y="399"/>
                    <a:pt x="2791" y="520"/>
                  </a:cubicBezTo>
                  <a:cubicBezTo>
                    <a:pt x="3043" y="631"/>
                    <a:pt x="2874" y="667"/>
                    <a:pt x="2804" y="712"/>
                  </a:cubicBezTo>
                  <a:cubicBezTo>
                    <a:pt x="2804" y="712"/>
                    <a:pt x="2804" y="712"/>
                    <a:pt x="2804" y="712"/>
                  </a:cubicBezTo>
                  <a:cubicBezTo>
                    <a:pt x="2804" y="712"/>
                    <a:pt x="2804" y="712"/>
                    <a:pt x="2804" y="712"/>
                  </a:cubicBezTo>
                  <a:close/>
                  <a:moveTo>
                    <a:pt x="1716" y="1372"/>
                  </a:moveTo>
                  <a:cubicBezTo>
                    <a:pt x="1864" y="1311"/>
                    <a:pt x="2063" y="1209"/>
                    <a:pt x="2280" y="1114"/>
                  </a:cubicBezTo>
                  <a:cubicBezTo>
                    <a:pt x="2280" y="1440"/>
                    <a:pt x="2280" y="1440"/>
                    <a:pt x="2280" y="1440"/>
                  </a:cubicBezTo>
                  <a:cubicBezTo>
                    <a:pt x="2280" y="1440"/>
                    <a:pt x="1999" y="1741"/>
                    <a:pt x="1505" y="1741"/>
                  </a:cubicBezTo>
                  <a:cubicBezTo>
                    <a:pt x="973" y="1741"/>
                    <a:pt x="685" y="1440"/>
                    <a:pt x="685" y="1440"/>
                  </a:cubicBezTo>
                  <a:cubicBezTo>
                    <a:pt x="685" y="1165"/>
                    <a:pt x="685" y="1165"/>
                    <a:pt x="685" y="1165"/>
                  </a:cubicBezTo>
                  <a:cubicBezTo>
                    <a:pt x="853" y="1234"/>
                    <a:pt x="1041" y="1293"/>
                    <a:pt x="1269" y="1372"/>
                  </a:cubicBezTo>
                  <a:cubicBezTo>
                    <a:pt x="1410" y="1423"/>
                    <a:pt x="1588" y="1440"/>
                    <a:pt x="1716" y="1372"/>
                  </a:cubicBezTo>
                  <a:cubicBezTo>
                    <a:pt x="1716" y="1372"/>
                    <a:pt x="1716" y="1372"/>
                    <a:pt x="1716" y="1372"/>
                  </a:cubicBezTo>
                  <a:cubicBezTo>
                    <a:pt x="1716" y="1372"/>
                    <a:pt x="1716" y="1372"/>
                    <a:pt x="1716" y="1372"/>
                  </a:cubicBezTo>
                  <a:close/>
                  <a:moveTo>
                    <a:pt x="1716" y="1372"/>
                  </a:moveTo>
                  <a:cubicBezTo>
                    <a:pt x="1716" y="1372"/>
                    <a:pt x="1716" y="1372"/>
                    <a:pt x="1716" y="1372"/>
                  </a:cubicBezTo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6235701" y="1079500"/>
            <a:ext cx="5956300" cy="4953000"/>
          </a:xfrm>
          <a:prstGeom prst="rect">
            <a:avLst/>
          </a:prstGeom>
          <a:solidFill>
            <a:srgbClr val="BE6A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-1" y="1079500"/>
            <a:ext cx="6235701" cy="4953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519430" y="135869"/>
            <a:ext cx="4495800" cy="537845"/>
            <a:chOff x="5289550" y="-6321"/>
            <a:chExt cx="1736350" cy="382408"/>
          </a:xfrm>
        </p:grpSpPr>
        <p:sp>
          <p:nvSpPr>
            <p:cNvPr id="7" name="矩形 6"/>
            <p:cNvSpPr/>
            <p:nvPr/>
          </p:nvSpPr>
          <p:spPr>
            <a:xfrm>
              <a:off x="5289550" y="-6321"/>
              <a:ext cx="1612901" cy="382408"/>
            </a:xfrm>
            <a:prstGeom prst="rect">
              <a:avLst/>
            </a:prstGeom>
            <a:solidFill>
              <a:srgbClr val="AB4A70"/>
            </a:solidFill>
            <a:ln>
              <a:solidFill>
                <a:srgbClr val="AB4A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bg1"/>
                </a:solidFill>
              </a:endParaRPr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5289550" y="53742"/>
              <a:ext cx="1736350" cy="288000"/>
              <a:chOff x="4991099" y="96066"/>
              <a:chExt cx="1736350" cy="288000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5410682" y="96066"/>
                <a:ext cx="1316767" cy="261861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r>
                  <a:rPr lang="zh-CN" altLang="en-US" b="1" dirty="0">
                    <a:solidFill>
                      <a:schemeClr val="bg1"/>
                    </a:solidFill>
                    <a:latin typeface="+mj-ea"/>
                    <a:ea typeface="+mj-ea"/>
                    <a:cs typeface="微软雅黑" panose="020B0503020204020204" pitchFamily="34" charset="-122"/>
                  </a:rPr>
                  <a:t>单词管理</a:t>
                </a:r>
                <a:r>
                  <a:rPr lang="en-US" altLang="zh-CN" b="1" dirty="0">
                    <a:solidFill>
                      <a:schemeClr val="bg1"/>
                    </a:solidFill>
                    <a:latin typeface="+mj-ea"/>
                    <a:ea typeface="+mj-ea"/>
                    <a:cs typeface="微软雅黑" panose="020B0503020204020204" pitchFamily="34" charset="-122"/>
                  </a:rPr>
                  <a:t>-</a:t>
                </a:r>
                <a:r>
                  <a:rPr lang="zh-CN" altLang="en-US" b="1" dirty="0">
                    <a:solidFill>
                      <a:schemeClr val="bg1"/>
                    </a:solidFill>
                    <a:latin typeface="+mj-ea"/>
                    <a:ea typeface="+mj-ea"/>
                    <a:cs typeface="微软雅黑" panose="020B0503020204020204" pitchFamily="34" charset="-122"/>
                  </a:rPr>
                  <a:t>错词本、热门词汇</a:t>
                </a:r>
                <a:endParaRPr lang="zh-CN" altLang="en-US" b="1" dirty="0">
                  <a:solidFill>
                    <a:schemeClr val="bg1"/>
                  </a:solidFill>
                  <a:latin typeface="+mj-ea"/>
                  <a:ea typeface="+mj-ea"/>
                  <a:cs typeface="微软雅黑" panose="020B0503020204020204" pitchFamily="34" charset="-122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4991099" y="109159"/>
                <a:ext cx="419525" cy="261861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en-US" altLang="zh-CN" b="1" dirty="0" smtClean="0">
                    <a:solidFill>
                      <a:schemeClr val="bg1"/>
                    </a:solidFill>
                    <a:latin typeface="+mj-ea"/>
                    <a:ea typeface="+mj-ea"/>
                    <a:cs typeface="微软雅黑" panose="020B0503020204020204" pitchFamily="34" charset="-122"/>
                  </a:rPr>
                  <a:t>06</a:t>
                </a:r>
                <a:endParaRPr lang="en-US" altLang="zh-CN" b="1" dirty="0">
                  <a:solidFill>
                    <a:schemeClr val="bg1"/>
                  </a:solidFill>
                  <a:latin typeface="+mj-ea"/>
                  <a:ea typeface="+mj-ea"/>
                  <a:cs typeface="微软雅黑" panose="020B0503020204020204" pitchFamily="34" charset="-122"/>
                </a:endParaRPr>
              </a:p>
            </p:txBody>
          </p:sp>
          <p:cxnSp>
            <p:nvCxnSpPr>
              <p:cNvPr id="11" name="直接连接符 10"/>
              <p:cNvCxnSpPr/>
              <p:nvPr/>
            </p:nvCxnSpPr>
            <p:spPr>
              <a:xfrm>
                <a:off x="5370820" y="96066"/>
                <a:ext cx="0" cy="288000"/>
              </a:xfrm>
              <a:prstGeom prst="line">
                <a:avLst/>
              </a:prstGeom>
              <a:ln w="12700" cap="rnd">
                <a:solidFill>
                  <a:schemeClr val="bg1">
                    <a:alpha val="49000"/>
                  </a:schemeClr>
                </a:solidFill>
                <a:round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7" name="矩形 16"/>
          <p:cNvSpPr/>
          <p:nvPr/>
        </p:nvSpPr>
        <p:spPr>
          <a:xfrm>
            <a:off x="2363758" y="1218580"/>
            <a:ext cx="1410335" cy="3987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1219200">
              <a:defRPr/>
            </a:pPr>
            <a:r>
              <a:rPr lang="zh-CN" sz="2000" b="1" kern="0" dirty="0" smtClean="0">
                <a:solidFill>
                  <a:srgbClr val="AB4A70"/>
                </a:solidFill>
                <a:ea typeface="微软雅黑" panose="020B0503020204020204" pitchFamily="34" charset="-122"/>
              </a:rPr>
              <a:t>页 面 展 示</a:t>
            </a:r>
            <a:endParaRPr lang="zh-CN" sz="2000" b="1" kern="0" dirty="0">
              <a:solidFill>
                <a:srgbClr val="AB4A70"/>
              </a:solidFill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8509103" y="1218737"/>
            <a:ext cx="1410335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200">
              <a:defRPr/>
            </a:pPr>
            <a:r>
              <a:rPr lang="zh-CN" altLang="en-US" sz="2000" b="1" kern="0" dirty="0" smtClean="0">
                <a:ea typeface="微软雅黑" panose="020B0503020204020204" pitchFamily="34" charset="-122"/>
              </a:rPr>
              <a:t>重 点 代 码</a:t>
            </a:r>
            <a:endParaRPr lang="en-US" altLang="zh-CN" sz="2000" b="1" kern="0" dirty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015230" y="177800"/>
            <a:ext cx="5850255" cy="4108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00">
              <a:lnSpc>
                <a:spcPct val="130000"/>
              </a:lnSpc>
              <a:defRPr/>
            </a:pPr>
            <a:r>
              <a:rPr lang="zh-CN" sz="1600" b="1" kern="0" dirty="0">
                <a:ea typeface="微软雅黑" panose="020B0503020204020204" pitchFamily="34" charset="-122"/>
              </a:rPr>
              <a:t>待开发</a:t>
            </a:r>
            <a:endParaRPr lang="zh-CN" sz="1600" b="1" kern="0" dirty="0"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45260" y="2390140"/>
            <a:ext cx="9420225" cy="31718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51"/>
          <p:cNvSpPr/>
          <p:nvPr/>
        </p:nvSpPr>
        <p:spPr>
          <a:xfrm>
            <a:off x="5052964" y="2777425"/>
            <a:ext cx="3214736" cy="8309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zh-CN" altLang="en-US" sz="4800" b="1" dirty="0" smtClean="0">
                <a:latin typeface="+mj-ea"/>
                <a:ea typeface="+mj-ea"/>
                <a:cs typeface="微软雅黑" panose="020B0503020204020204" pitchFamily="34" charset="-122"/>
              </a:rPr>
              <a:t>作品概述</a:t>
            </a:r>
            <a:endParaRPr lang="en-US" altLang="zh-CN" sz="4800" b="1" dirty="0">
              <a:latin typeface="+mj-ea"/>
              <a:ea typeface="+mj-ea"/>
              <a:cs typeface="微软雅黑" panose="020B0503020204020204" pitchFamily="34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5065664" y="2580922"/>
            <a:ext cx="143013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INTRODUCTION</a:t>
            </a:r>
            <a:endParaRPr kumimoji="1" lang="zh-CN" altLang="en-US" sz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3587483" y="2777425"/>
            <a:ext cx="1370449" cy="8309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altLang="zh-CN" sz="4800" dirty="0" smtClean="0">
                <a:latin typeface="+mj-ea"/>
                <a:ea typeface="+mj-ea"/>
                <a:cs typeface="微软雅黑" panose="020B0503020204020204" pitchFamily="34" charset="-122"/>
              </a:rPr>
              <a:t>01</a:t>
            </a:r>
            <a:endParaRPr lang="en-US" altLang="zh-CN" sz="4800" dirty="0">
              <a:latin typeface="+mj-ea"/>
              <a:ea typeface="+mj-ea"/>
              <a:cs typeface="微软雅黑" panose="020B0503020204020204" pitchFamily="34" charset="-122"/>
            </a:endParaRPr>
          </a:p>
        </p:txBody>
      </p:sp>
      <p:cxnSp>
        <p:nvCxnSpPr>
          <p:cNvPr id="51" name="直接连接符 50"/>
          <p:cNvCxnSpPr/>
          <p:nvPr/>
        </p:nvCxnSpPr>
        <p:spPr>
          <a:xfrm>
            <a:off x="4885308" y="2819820"/>
            <a:ext cx="0" cy="746206"/>
          </a:xfrm>
          <a:prstGeom prst="line">
            <a:avLst/>
          </a:prstGeom>
          <a:ln w="12700" cap="rnd">
            <a:solidFill>
              <a:schemeClr val="bg1">
                <a:alpha val="49000"/>
              </a:schemeClr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6235701" y="1079500"/>
            <a:ext cx="5956300" cy="4953000"/>
          </a:xfrm>
          <a:prstGeom prst="rect">
            <a:avLst/>
          </a:prstGeom>
          <a:solidFill>
            <a:srgbClr val="BE6A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-1" y="1079500"/>
            <a:ext cx="6235701" cy="4953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519430" y="144780"/>
            <a:ext cx="2797175" cy="537845"/>
            <a:chOff x="5289550" y="0"/>
            <a:chExt cx="1612901" cy="382408"/>
          </a:xfrm>
        </p:grpSpPr>
        <p:sp>
          <p:nvSpPr>
            <p:cNvPr id="7" name="矩形 6"/>
            <p:cNvSpPr/>
            <p:nvPr/>
          </p:nvSpPr>
          <p:spPr>
            <a:xfrm>
              <a:off x="5289550" y="0"/>
              <a:ext cx="1612901" cy="382408"/>
            </a:xfrm>
            <a:prstGeom prst="rect">
              <a:avLst/>
            </a:prstGeom>
            <a:solidFill>
              <a:srgbClr val="AB4A70"/>
            </a:solidFill>
            <a:ln>
              <a:solidFill>
                <a:srgbClr val="AB4A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bg1"/>
                </a:solidFill>
              </a:endParaRPr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5289550" y="53742"/>
              <a:ext cx="1612901" cy="288000"/>
              <a:chOff x="4991099" y="96066"/>
              <a:chExt cx="1612901" cy="288000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5521023" y="109134"/>
                <a:ext cx="1082977" cy="261861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r>
                  <a:rPr lang="zh-CN" altLang="en-US" b="1" dirty="0">
                    <a:solidFill>
                      <a:schemeClr val="bg1"/>
                    </a:solidFill>
                    <a:latin typeface="+mj-ea"/>
                    <a:ea typeface="+mj-ea"/>
                    <a:cs typeface="微软雅黑" panose="020B0503020204020204" pitchFamily="34" charset="-122"/>
                  </a:rPr>
                  <a:t>注册账号</a:t>
                </a:r>
                <a:endParaRPr lang="zh-CN" altLang="en-US" b="1" dirty="0">
                  <a:solidFill>
                    <a:schemeClr val="bg1"/>
                  </a:solidFill>
                  <a:latin typeface="+mj-ea"/>
                  <a:ea typeface="+mj-ea"/>
                  <a:cs typeface="微软雅黑" panose="020B0503020204020204" pitchFamily="34" charset="-122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4991099" y="109134"/>
                <a:ext cx="471535" cy="261861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en-US" altLang="zh-CN" b="1" dirty="0" smtClean="0">
                    <a:solidFill>
                      <a:schemeClr val="bg1"/>
                    </a:solidFill>
                    <a:latin typeface="+mj-ea"/>
                    <a:ea typeface="+mj-ea"/>
                    <a:cs typeface="微软雅黑" panose="020B0503020204020204" pitchFamily="34" charset="-122"/>
                  </a:rPr>
                  <a:t>01</a:t>
                </a:r>
                <a:endParaRPr lang="en-US" altLang="zh-CN" b="1" dirty="0">
                  <a:solidFill>
                    <a:schemeClr val="bg1"/>
                  </a:solidFill>
                  <a:latin typeface="+mj-ea"/>
                  <a:ea typeface="+mj-ea"/>
                  <a:cs typeface="微软雅黑" panose="020B0503020204020204" pitchFamily="34" charset="-122"/>
                </a:endParaRPr>
              </a:p>
            </p:txBody>
          </p:sp>
          <p:cxnSp>
            <p:nvCxnSpPr>
              <p:cNvPr id="11" name="直接连接符 10"/>
              <p:cNvCxnSpPr/>
              <p:nvPr/>
            </p:nvCxnSpPr>
            <p:spPr>
              <a:xfrm>
                <a:off x="5482026" y="96066"/>
                <a:ext cx="0" cy="288000"/>
              </a:xfrm>
              <a:prstGeom prst="line">
                <a:avLst/>
              </a:prstGeom>
              <a:ln w="12700" cap="rnd">
                <a:solidFill>
                  <a:schemeClr val="bg1">
                    <a:alpha val="49000"/>
                  </a:schemeClr>
                </a:solidFill>
                <a:round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7" name="矩形 16"/>
          <p:cNvSpPr/>
          <p:nvPr/>
        </p:nvSpPr>
        <p:spPr>
          <a:xfrm>
            <a:off x="2363758" y="1218580"/>
            <a:ext cx="1410335" cy="3987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1219200">
              <a:defRPr/>
            </a:pPr>
            <a:r>
              <a:rPr lang="zh-CN" sz="2000" b="1" kern="0" dirty="0" smtClean="0">
                <a:solidFill>
                  <a:srgbClr val="AB4A70"/>
                </a:solidFill>
                <a:ea typeface="微软雅黑" panose="020B0503020204020204" pitchFamily="34" charset="-122"/>
              </a:rPr>
              <a:t>页 面 展 示</a:t>
            </a:r>
            <a:endParaRPr lang="zh-CN" sz="2000" b="1" kern="0" dirty="0">
              <a:solidFill>
                <a:srgbClr val="AB4A70"/>
              </a:solidFill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8509103" y="1218737"/>
            <a:ext cx="1410335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200">
              <a:defRPr/>
            </a:pPr>
            <a:r>
              <a:rPr lang="zh-CN" altLang="en-US" sz="2000" b="1" kern="0" dirty="0" smtClean="0">
                <a:ea typeface="微软雅黑" panose="020B0503020204020204" pitchFamily="34" charset="-122"/>
              </a:rPr>
              <a:t>重 点 代 码</a:t>
            </a:r>
            <a:endParaRPr lang="en-US" altLang="zh-CN" sz="2000" b="1" kern="0" dirty="0"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 l="33410" t="31164" r="30417"/>
          <a:stretch>
            <a:fillRect/>
          </a:stretch>
        </p:blipFill>
        <p:spPr>
          <a:xfrm>
            <a:off x="519430" y="1617345"/>
            <a:ext cx="5196840" cy="421386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655695" y="271780"/>
            <a:ext cx="6870700" cy="4108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00">
              <a:lnSpc>
                <a:spcPct val="130000"/>
              </a:lnSpc>
              <a:defRPr/>
            </a:pPr>
            <a:r>
              <a:rPr lang="zh-CN" altLang="en-US" sz="1600" kern="0" dirty="0" smtClean="0">
                <a:ea typeface="微软雅黑" panose="020B0503020204020204" pitchFamily="34" charset="-122"/>
              </a:rPr>
              <a:t>用户可以自行注册账号（此功能是为后续开发功能做准备，例如错题本）</a:t>
            </a:r>
            <a:endParaRPr lang="en-US" altLang="zh-CN" sz="1600" kern="0" dirty="0"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2980" y="1617345"/>
            <a:ext cx="3762375" cy="43148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6235701" y="1079500"/>
            <a:ext cx="5956300" cy="4953000"/>
          </a:xfrm>
          <a:prstGeom prst="rect">
            <a:avLst/>
          </a:prstGeom>
          <a:solidFill>
            <a:srgbClr val="BE6A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-1" y="1079500"/>
            <a:ext cx="6235701" cy="4953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519430" y="144780"/>
            <a:ext cx="2797175" cy="537845"/>
            <a:chOff x="5289550" y="0"/>
            <a:chExt cx="1612901" cy="382408"/>
          </a:xfrm>
        </p:grpSpPr>
        <p:sp>
          <p:nvSpPr>
            <p:cNvPr id="7" name="矩形 6"/>
            <p:cNvSpPr/>
            <p:nvPr/>
          </p:nvSpPr>
          <p:spPr>
            <a:xfrm>
              <a:off x="5289550" y="0"/>
              <a:ext cx="1612901" cy="382408"/>
            </a:xfrm>
            <a:prstGeom prst="rect">
              <a:avLst/>
            </a:prstGeom>
            <a:solidFill>
              <a:srgbClr val="AB4A70"/>
            </a:solidFill>
            <a:ln>
              <a:solidFill>
                <a:srgbClr val="AB4A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bg1"/>
                </a:solidFill>
              </a:endParaRPr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5289550" y="53742"/>
              <a:ext cx="1612901" cy="288000"/>
              <a:chOff x="4991099" y="96066"/>
              <a:chExt cx="1612901" cy="288000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5521023" y="109134"/>
                <a:ext cx="1082977" cy="261861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r>
                  <a:rPr lang="zh-CN" altLang="en-US" b="1" dirty="0">
                    <a:solidFill>
                      <a:schemeClr val="bg1"/>
                    </a:solidFill>
                    <a:latin typeface="+mj-ea"/>
                    <a:ea typeface="+mj-ea"/>
                    <a:cs typeface="微软雅黑" panose="020B0503020204020204" pitchFamily="34" charset="-122"/>
                  </a:rPr>
                  <a:t>登录账号</a:t>
                </a:r>
                <a:endParaRPr lang="zh-CN" altLang="en-US" b="1" dirty="0">
                  <a:solidFill>
                    <a:schemeClr val="bg1"/>
                  </a:solidFill>
                  <a:latin typeface="+mj-ea"/>
                  <a:ea typeface="+mj-ea"/>
                  <a:cs typeface="微软雅黑" panose="020B0503020204020204" pitchFamily="34" charset="-122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4991099" y="109134"/>
                <a:ext cx="471535" cy="261861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en-US" altLang="zh-CN" b="1" dirty="0" smtClean="0">
                    <a:solidFill>
                      <a:schemeClr val="bg1"/>
                    </a:solidFill>
                    <a:latin typeface="+mj-ea"/>
                    <a:ea typeface="+mj-ea"/>
                    <a:cs typeface="微软雅黑" panose="020B0503020204020204" pitchFamily="34" charset="-122"/>
                  </a:rPr>
                  <a:t>02</a:t>
                </a:r>
                <a:endParaRPr lang="en-US" altLang="zh-CN" b="1" dirty="0">
                  <a:solidFill>
                    <a:schemeClr val="bg1"/>
                  </a:solidFill>
                  <a:latin typeface="+mj-ea"/>
                  <a:ea typeface="+mj-ea"/>
                  <a:cs typeface="微软雅黑" panose="020B0503020204020204" pitchFamily="34" charset="-122"/>
                </a:endParaRPr>
              </a:p>
            </p:txBody>
          </p:sp>
          <p:cxnSp>
            <p:nvCxnSpPr>
              <p:cNvPr id="11" name="直接连接符 10"/>
              <p:cNvCxnSpPr/>
              <p:nvPr/>
            </p:nvCxnSpPr>
            <p:spPr>
              <a:xfrm>
                <a:off x="5482026" y="96066"/>
                <a:ext cx="0" cy="288000"/>
              </a:xfrm>
              <a:prstGeom prst="line">
                <a:avLst/>
              </a:prstGeom>
              <a:ln w="12700" cap="rnd">
                <a:solidFill>
                  <a:schemeClr val="bg1">
                    <a:alpha val="49000"/>
                  </a:schemeClr>
                </a:solidFill>
                <a:round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7" name="矩形 16"/>
          <p:cNvSpPr/>
          <p:nvPr/>
        </p:nvSpPr>
        <p:spPr>
          <a:xfrm>
            <a:off x="2363758" y="1218580"/>
            <a:ext cx="1410335" cy="3987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1219200">
              <a:defRPr/>
            </a:pPr>
            <a:r>
              <a:rPr lang="zh-CN" sz="2000" b="1" kern="0" dirty="0" smtClean="0">
                <a:solidFill>
                  <a:srgbClr val="AB4A70"/>
                </a:solidFill>
                <a:ea typeface="微软雅黑" panose="020B0503020204020204" pitchFamily="34" charset="-122"/>
              </a:rPr>
              <a:t>页 面 展 示</a:t>
            </a:r>
            <a:endParaRPr lang="zh-CN" sz="2000" b="1" kern="0" dirty="0">
              <a:solidFill>
                <a:srgbClr val="AB4A70"/>
              </a:solidFill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8508468" y="1218737"/>
            <a:ext cx="1410335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200">
              <a:defRPr/>
            </a:pPr>
            <a:r>
              <a:rPr lang="zh-CN" altLang="en-US" sz="2000" b="1" kern="0" dirty="0" smtClean="0">
                <a:ea typeface="微软雅黑" panose="020B0503020204020204" pitchFamily="34" charset="-122"/>
              </a:rPr>
              <a:t>重 点 代 码</a:t>
            </a:r>
            <a:endParaRPr lang="en-US" altLang="zh-CN" sz="2000" b="1" kern="0" dirty="0"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rcRect l="33713" t="29281" r="21291"/>
          <a:stretch>
            <a:fillRect/>
          </a:stretch>
        </p:blipFill>
        <p:spPr>
          <a:xfrm>
            <a:off x="520065" y="1631315"/>
            <a:ext cx="5196205" cy="421386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655696" y="271967"/>
            <a:ext cx="4651578" cy="4108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00">
              <a:lnSpc>
                <a:spcPct val="130000"/>
              </a:lnSpc>
              <a:defRPr/>
            </a:pPr>
            <a:r>
              <a:rPr lang="zh-CN" altLang="en-US" sz="1600" kern="0" dirty="0" smtClean="0">
                <a:ea typeface="微软雅黑" panose="020B0503020204020204" pitchFamily="34" charset="-122"/>
              </a:rPr>
              <a:t>用户自行用注册来的账号登录网页，开始学习</a:t>
            </a:r>
            <a:endParaRPr lang="en-US" altLang="zh-CN" sz="1600" kern="0" dirty="0"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5700" y="1790065"/>
            <a:ext cx="5956935" cy="39509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6235700" y="1079500"/>
            <a:ext cx="5956300" cy="5262880"/>
          </a:xfrm>
          <a:prstGeom prst="rect">
            <a:avLst/>
          </a:prstGeom>
          <a:solidFill>
            <a:srgbClr val="BE6A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0" y="1079500"/>
            <a:ext cx="6235700" cy="526224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519430" y="144780"/>
            <a:ext cx="2797175" cy="537845"/>
            <a:chOff x="5289550" y="0"/>
            <a:chExt cx="1612901" cy="382408"/>
          </a:xfrm>
        </p:grpSpPr>
        <p:sp>
          <p:nvSpPr>
            <p:cNvPr id="7" name="矩形 6"/>
            <p:cNvSpPr/>
            <p:nvPr/>
          </p:nvSpPr>
          <p:spPr>
            <a:xfrm>
              <a:off x="5289550" y="0"/>
              <a:ext cx="1612901" cy="382408"/>
            </a:xfrm>
            <a:prstGeom prst="rect">
              <a:avLst/>
            </a:prstGeom>
            <a:solidFill>
              <a:srgbClr val="AB4A70"/>
            </a:solidFill>
            <a:ln>
              <a:solidFill>
                <a:srgbClr val="AB4A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bg1"/>
                </a:solidFill>
              </a:endParaRPr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5289550" y="53742"/>
              <a:ext cx="1612901" cy="288000"/>
              <a:chOff x="4991099" y="96066"/>
              <a:chExt cx="1612901" cy="288000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5521023" y="109134"/>
                <a:ext cx="1082977" cy="261861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r>
                  <a:rPr lang="zh-CN" altLang="en-US" b="1" dirty="0">
                    <a:solidFill>
                      <a:schemeClr val="bg1"/>
                    </a:solidFill>
                    <a:latin typeface="+mj-ea"/>
                    <a:ea typeface="+mj-ea"/>
                    <a:cs typeface="微软雅黑" panose="020B0503020204020204" pitchFamily="34" charset="-122"/>
                  </a:rPr>
                  <a:t>词汇汇总</a:t>
                </a:r>
                <a:endParaRPr lang="zh-CN" altLang="en-US" b="1" dirty="0">
                  <a:solidFill>
                    <a:schemeClr val="bg1"/>
                  </a:solidFill>
                  <a:latin typeface="+mj-ea"/>
                  <a:ea typeface="+mj-ea"/>
                  <a:cs typeface="微软雅黑" panose="020B0503020204020204" pitchFamily="34" charset="-122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4991099" y="109134"/>
                <a:ext cx="471535" cy="261861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en-US" altLang="zh-CN" b="1" dirty="0" smtClean="0">
                    <a:solidFill>
                      <a:schemeClr val="bg1"/>
                    </a:solidFill>
                    <a:latin typeface="+mj-ea"/>
                    <a:ea typeface="+mj-ea"/>
                    <a:cs typeface="微软雅黑" panose="020B0503020204020204" pitchFamily="34" charset="-122"/>
                  </a:rPr>
                  <a:t>03</a:t>
                </a:r>
                <a:endParaRPr lang="en-US" altLang="zh-CN" b="1" dirty="0">
                  <a:solidFill>
                    <a:schemeClr val="bg1"/>
                  </a:solidFill>
                  <a:latin typeface="+mj-ea"/>
                  <a:ea typeface="+mj-ea"/>
                  <a:cs typeface="微软雅黑" panose="020B0503020204020204" pitchFamily="34" charset="-122"/>
                </a:endParaRPr>
              </a:p>
            </p:txBody>
          </p:sp>
          <p:cxnSp>
            <p:nvCxnSpPr>
              <p:cNvPr id="11" name="直接连接符 10"/>
              <p:cNvCxnSpPr/>
              <p:nvPr/>
            </p:nvCxnSpPr>
            <p:spPr>
              <a:xfrm>
                <a:off x="5482026" y="96066"/>
                <a:ext cx="0" cy="288000"/>
              </a:xfrm>
              <a:prstGeom prst="line">
                <a:avLst/>
              </a:prstGeom>
              <a:ln w="12700" cap="rnd">
                <a:solidFill>
                  <a:schemeClr val="bg1">
                    <a:alpha val="49000"/>
                  </a:schemeClr>
                </a:solidFill>
                <a:round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7" name="矩形 16"/>
          <p:cNvSpPr/>
          <p:nvPr/>
        </p:nvSpPr>
        <p:spPr>
          <a:xfrm>
            <a:off x="2363758" y="1218580"/>
            <a:ext cx="1410335" cy="3987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1219200">
              <a:defRPr/>
            </a:pPr>
            <a:r>
              <a:rPr lang="zh-CN" sz="2000" b="1" kern="0" dirty="0" smtClean="0">
                <a:solidFill>
                  <a:srgbClr val="AB4A70"/>
                </a:solidFill>
                <a:ea typeface="微软雅黑" panose="020B0503020204020204" pitchFamily="34" charset="-122"/>
              </a:rPr>
              <a:t>页 面 展 示</a:t>
            </a:r>
            <a:endParaRPr lang="zh-CN" sz="2000" b="1" kern="0" dirty="0">
              <a:solidFill>
                <a:srgbClr val="AB4A70"/>
              </a:solidFill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8523073" y="1218737"/>
            <a:ext cx="1410335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200">
              <a:defRPr/>
            </a:pPr>
            <a:r>
              <a:rPr lang="zh-CN" altLang="en-US" sz="2000" b="1" kern="0" dirty="0" smtClean="0">
                <a:ea typeface="微软雅黑" panose="020B0503020204020204" pitchFamily="34" charset="-122"/>
              </a:rPr>
              <a:t>重 点 代 码</a:t>
            </a:r>
            <a:endParaRPr lang="en-US" altLang="zh-CN" sz="2000" b="1" kern="0" dirty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655695" y="257810"/>
            <a:ext cx="5850255" cy="4108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00">
              <a:lnSpc>
                <a:spcPct val="130000"/>
              </a:lnSpc>
              <a:defRPr/>
            </a:pPr>
            <a:r>
              <a:rPr lang="zh-CN" sz="1600" kern="0" dirty="0">
                <a:ea typeface="微软雅黑" panose="020B0503020204020204" pitchFamily="34" charset="-122"/>
              </a:rPr>
              <a:t>本模块主要为两部分：</a:t>
            </a:r>
            <a:r>
              <a:rPr lang="en-US" altLang="zh-CN" sz="1600" kern="0" dirty="0">
                <a:ea typeface="微软雅黑" panose="020B0503020204020204" pitchFamily="34" charset="-122"/>
              </a:rPr>
              <a:t>1</a:t>
            </a:r>
            <a:r>
              <a:rPr lang="zh-CN" altLang="en-US" sz="1600" kern="0" dirty="0">
                <a:ea typeface="微软雅黑" panose="020B0503020204020204" pitchFamily="34" charset="-122"/>
              </a:rPr>
              <a:t>、</a:t>
            </a:r>
            <a:r>
              <a:rPr lang="zh-CN" sz="1600" kern="0" dirty="0">
                <a:ea typeface="微软雅黑" panose="020B0503020204020204" pitchFamily="34" charset="-122"/>
              </a:rPr>
              <a:t>所有词汇的展示，</a:t>
            </a:r>
            <a:r>
              <a:rPr lang="en-US" altLang="zh-CN" sz="1600" kern="0" dirty="0">
                <a:ea typeface="微软雅黑" panose="020B0503020204020204" pitchFamily="34" charset="-122"/>
              </a:rPr>
              <a:t>2</a:t>
            </a:r>
            <a:r>
              <a:rPr lang="zh-CN" altLang="en-US" sz="1600" kern="0" dirty="0">
                <a:ea typeface="微软雅黑" panose="020B0503020204020204" pitchFamily="34" charset="-122"/>
              </a:rPr>
              <a:t>、</a:t>
            </a:r>
            <a:r>
              <a:rPr lang="zh-CN" sz="1600" kern="0" dirty="0">
                <a:ea typeface="微软雅黑" panose="020B0503020204020204" pitchFamily="34" charset="-122"/>
              </a:rPr>
              <a:t>删除词汇。</a:t>
            </a:r>
            <a:endParaRPr lang="zh-CN" sz="1600" kern="0" dirty="0"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 l="4592" r="4395"/>
          <a:stretch>
            <a:fillRect/>
          </a:stretch>
        </p:blipFill>
        <p:spPr>
          <a:xfrm>
            <a:off x="100330" y="1800860"/>
            <a:ext cx="5993765" cy="326199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5700" y="1588770"/>
            <a:ext cx="5956300" cy="47263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6235701" y="1079500"/>
            <a:ext cx="5956300" cy="4953000"/>
          </a:xfrm>
          <a:prstGeom prst="rect">
            <a:avLst/>
          </a:prstGeom>
          <a:solidFill>
            <a:srgbClr val="BE6A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-1" y="1079500"/>
            <a:ext cx="6235701" cy="4953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519430" y="144780"/>
            <a:ext cx="2797175" cy="537845"/>
            <a:chOff x="5289550" y="0"/>
            <a:chExt cx="1612901" cy="382408"/>
          </a:xfrm>
        </p:grpSpPr>
        <p:sp>
          <p:nvSpPr>
            <p:cNvPr id="7" name="矩形 6"/>
            <p:cNvSpPr/>
            <p:nvPr/>
          </p:nvSpPr>
          <p:spPr>
            <a:xfrm>
              <a:off x="5289550" y="0"/>
              <a:ext cx="1612901" cy="382408"/>
            </a:xfrm>
            <a:prstGeom prst="rect">
              <a:avLst/>
            </a:prstGeom>
            <a:solidFill>
              <a:srgbClr val="AB4A70"/>
            </a:solidFill>
            <a:ln>
              <a:solidFill>
                <a:srgbClr val="AB4A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bg1"/>
                </a:solidFill>
              </a:endParaRPr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5289550" y="53742"/>
              <a:ext cx="1612901" cy="288000"/>
              <a:chOff x="4991099" y="96066"/>
              <a:chExt cx="1612901" cy="288000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5521023" y="109134"/>
                <a:ext cx="1082977" cy="261861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r>
                  <a:rPr lang="zh-CN" altLang="en-US" b="1" dirty="0">
                    <a:solidFill>
                      <a:schemeClr val="bg1"/>
                    </a:solidFill>
                    <a:latin typeface="+mj-ea"/>
                    <a:ea typeface="+mj-ea"/>
                    <a:cs typeface="微软雅黑" panose="020B0503020204020204" pitchFamily="34" charset="-122"/>
                  </a:rPr>
                  <a:t>查 询 单 词</a:t>
                </a:r>
                <a:endParaRPr lang="zh-CN" altLang="en-US" b="1" dirty="0">
                  <a:solidFill>
                    <a:schemeClr val="bg1"/>
                  </a:solidFill>
                  <a:latin typeface="+mj-ea"/>
                  <a:ea typeface="+mj-ea"/>
                  <a:cs typeface="微软雅黑" panose="020B0503020204020204" pitchFamily="34" charset="-122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4991099" y="109134"/>
                <a:ext cx="471535" cy="261861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en-US" altLang="zh-CN" b="1" dirty="0" smtClean="0">
                    <a:solidFill>
                      <a:schemeClr val="bg1"/>
                    </a:solidFill>
                    <a:latin typeface="+mj-ea"/>
                    <a:ea typeface="+mj-ea"/>
                    <a:cs typeface="微软雅黑" panose="020B0503020204020204" pitchFamily="34" charset="-122"/>
                  </a:rPr>
                  <a:t>04</a:t>
                </a:r>
                <a:endParaRPr lang="en-US" altLang="zh-CN" b="1" dirty="0">
                  <a:solidFill>
                    <a:schemeClr val="bg1"/>
                  </a:solidFill>
                  <a:latin typeface="+mj-ea"/>
                  <a:ea typeface="+mj-ea"/>
                  <a:cs typeface="微软雅黑" panose="020B0503020204020204" pitchFamily="34" charset="-122"/>
                </a:endParaRPr>
              </a:p>
            </p:txBody>
          </p:sp>
          <p:cxnSp>
            <p:nvCxnSpPr>
              <p:cNvPr id="11" name="直接连接符 10"/>
              <p:cNvCxnSpPr/>
              <p:nvPr/>
            </p:nvCxnSpPr>
            <p:spPr>
              <a:xfrm>
                <a:off x="5482026" y="96066"/>
                <a:ext cx="0" cy="288000"/>
              </a:xfrm>
              <a:prstGeom prst="line">
                <a:avLst/>
              </a:prstGeom>
              <a:ln w="12700" cap="rnd">
                <a:solidFill>
                  <a:schemeClr val="bg1">
                    <a:alpha val="49000"/>
                  </a:schemeClr>
                </a:solidFill>
                <a:round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7" name="矩形 16"/>
          <p:cNvSpPr/>
          <p:nvPr/>
        </p:nvSpPr>
        <p:spPr>
          <a:xfrm>
            <a:off x="2363758" y="1204610"/>
            <a:ext cx="1410335" cy="3987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1219200">
              <a:defRPr/>
            </a:pPr>
            <a:r>
              <a:rPr lang="zh-CN" sz="2000" b="1" kern="0" dirty="0" smtClean="0">
                <a:solidFill>
                  <a:srgbClr val="AB4A70"/>
                </a:solidFill>
                <a:ea typeface="微软雅黑" panose="020B0503020204020204" pitchFamily="34" charset="-122"/>
              </a:rPr>
              <a:t>页 面 展 示</a:t>
            </a:r>
            <a:endParaRPr lang="zh-CN" sz="2000" b="1" kern="0" dirty="0">
              <a:solidFill>
                <a:srgbClr val="AB4A70"/>
              </a:solidFill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8509103" y="1256837"/>
            <a:ext cx="1410335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200">
              <a:defRPr/>
            </a:pPr>
            <a:r>
              <a:rPr lang="zh-CN" altLang="en-US" sz="2000" b="1" kern="0" dirty="0" smtClean="0">
                <a:ea typeface="微软雅黑" panose="020B0503020204020204" pitchFamily="34" charset="-122"/>
              </a:rPr>
              <a:t>重 点 代 码</a:t>
            </a:r>
            <a:endParaRPr lang="en-US" altLang="zh-CN" sz="2000" b="1" kern="0" dirty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655695" y="257810"/>
            <a:ext cx="5850255" cy="4108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00">
              <a:lnSpc>
                <a:spcPct val="130000"/>
              </a:lnSpc>
              <a:defRPr/>
            </a:pPr>
            <a:r>
              <a:rPr lang="zh-CN" sz="1600" kern="0" dirty="0">
                <a:ea typeface="微软雅黑" panose="020B0503020204020204" pitchFamily="34" charset="-122"/>
              </a:rPr>
              <a:t>本模块主要为两部分：</a:t>
            </a:r>
            <a:r>
              <a:rPr lang="en-US" altLang="zh-CN" sz="1600" kern="0" dirty="0">
                <a:ea typeface="微软雅黑" panose="020B0503020204020204" pitchFamily="34" charset="-122"/>
              </a:rPr>
              <a:t>1</a:t>
            </a:r>
            <a:r>
              <a:rPr lang="zh-CN" altLang="en-US" sz="1600" kern="0" dirty="0">
                <a:ea typeface="微软雅黑" panose="020B0503020204020204" pitchFamily="34" charset="-122"/>
              </a:rPr>
              <a:t>、模糊</a:t>
            </a:r>
            <a:r>
              <a:rPr lang="zh-CN" sz="1600" kern="0" dirty="0">
                <a:ea typeface="微软雅黑" panose="020B0503020204020204" pitchFamily="34" charset="-122"/>
              </a:rPr>
              <a:t>查询单词，</a:t>
            </a:r>
            <a:r>
              <a:rPr lang="en-US" altLang="zh-CN" sz="1600" kern="0" dirty="0">
                <a:ea typeface="微软雅黑" panose="020B0503020204020204" pitchFamily="34" charset="-122"/>
              </a:rPr>
              <a:t>2</a:t>
            </a:r>
            <a:r>
              <a:rPr lang="zh-CN" altLang="en-US" sz="1600" kern="0" dirty="0">
                <a:ea typeface="微软雅黑" panose="020B0503020204020204" pitchFamily="34" charset="-122"/>
              </a:rPr>
              <a:t>、修改</a:t>
            </a:r>
            <a:r>
              <a:rPr lang="zh-CN" sz="1600" kern="0" dirty="0">
                <a:ea typeface="微软雅黑" panose="020B0503020204020204" pitchFamily="34" charset="-122"/>
              </a:rPr>
              <a:t>词汇。</a:t>
            </a:r>
            <a:endParaRPr lang="zh-CN" sz="1600" kern="0" dirty="0"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rcRect l="3594" r="4304" b="30642"/>
          <a:stretch>
            <a:fillRect/>
          </a:stretch>
        </p:blipFill>
        <p:spPr>
          <a:xfrm>
            <a:off x="158750" y="1655445"/>
            <a:ext cx="5918835" cy="21209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rcRect l="12888" t="23529" r="9608" b="12011"/>
          <a:stretch>
            <a:fillRect/>
          </a:stretch>
        </p:blipFill>
        <p:spPr>
          <a:xfrm>
            <a:off x="158750" y="3831590"/>
            <a:ext cx="5919470" cy="210248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5700" y="1655445"/>
            <a:ext cx="5944235" cy="326834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5700" y="3754120"/>
            <a:ext cx="5944235" cy="23520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6235701" y="1079500"/>
            <a:ext cx="5956300" cy="4953000"/>
          </a:xfrm>
          <a:prstGeom prst="rect">
            <a:avLst/>
          </a:prstGeom>
          <a:solidFill>
            <a:srgbClr val="BE6A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-1" y="1079500"/>
            <a:ext cx="6235701" cy="4953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519430" y="144780"/>
            <a:ext cx="3747770" cy="537845"/>
            <a:chOff x="5289550" y="0"/>
            <a:chExt cx="1736350" cy="382408"/>
          </a:xfrm>
        </p:grpSpPr>
        <p:sp>
          <p:nvSpPr>
            <p:cNvPr id="7" name="矩形 6"/>
            <p:cNvSpPr/>
            <p:nvPr/>
          </p:nvSpPr>
          <p:spPr>
            <a:xfrm>
              <a:off x="5289550" y="0"/>
              <a:ext cx="1612901" cy="382408"/>
            </a:xfrm>
            <a:prstGeom prst="rect">
              <a:avLst/>
            </a:prstGeom>
            <a:solidFill>
              <a:srgbClr val="AB4A70"/>
            </a:solidFill>
            <a:ln>
              <a:solidFill>
                <a:srgbClr val="AB4A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bg1"/>
                </a:solidFill>
              </a:endParaRPr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5289550" y="53742"/>
              <a:ext cx="1736350" cy="288000"/>
              <a:chOff x="4991099" y="96066"/>
              <a:chExt cx="1736350" cy="288000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5410682" y="96066"/>
                <a:ext cx="1316767" cy="261861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r>
                  <a:rPr lang="zh-CN" altLang="en-US" b="1" dirty="0">
                    <a:solidFill>
                      <a:schemeClr val="bg1"/>
                    </a:solidFill>
                    <a:latin typeface="+mj-ea"/>
                    <a:ea typeface="+mj-ea"/>
                    <a:cs typeface="微软雅黑" panose="020B0503020204020204" pitchFamily="34" charset="-122"/>
                  </a:rPr>
                  <a:t>单词管理</a:t>
                </a:r>
                <a:r>
                  <a:rPr lang="en-US" altLang="zh-CN" b="1" dirty="0">
                    <a:solidFill>
                      <a:schemeClr val="bg1"/>
                    </a:solidFill>
                    <a:latin typeface="+mj-ea"/>
                    <a:ea typeface="+mj-ea"/>
                    <a:cs typeface="微软雅黑" panose="020B0503020204020204" pitchFamily="34" charset="-122"/>
                  </a:rPr>
                  <a:t>-</a:t>
                </a:r>
                <a:r>
                  <a:rPr lang="zh-CN" altLang="en-US" b="1" dirty="0">
                    <a:solidFill>
                      <a:schemeClr val="bg1"/>
                    </a:solidFill>
                    <a:latin typeface="+mj-ea"/>
                    <a:ea typeface="+mj-ea"/>
                    <a:cs typeface="微软雅黑" panose="020B0503020204020204" pitchFamily="34" charset="-122"/>
                  </a:rPr>
                  <a:t>添加单词</a:t>
                </a:r>
                <a:endParaRPr lang="zh-CN" altLang="en-US" b="1" dirty="0">
                  <a:solidFill>
                    <a:schemeClr val="bg1"/>
                  </a:solidFill>
                  <a:latin typeface="+mj-ea"/>
                  <a:ea typeface="+mj-ea"/>
                  <a:cs typeface="微软雅黑" panose="020B0503020204020204" pitchFamily="34" charset="-122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4991099" y="109159"/>
                <a:ext cx="419525" cy="261861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en-US" altLang="zh-CN" b="1" dirty="0" smtClean="0">
                    <a:solidFill>
                      <a:schemeClr val="bg1"/>
                    </a:solidFill>
                    <a:latin typeface="+mj-ea"/>
                    <a:ea typeface="+mj-ea"/>
                    <a:cs typeface="微软雅黑" panose="020B0503020204020204" pitchFamily="34" charset="-122"/>
                  </a:rPr>
                  <a:t>05</a:t>
                </a:r>
                <a:endParaRPr lang="en-US" altLang="zh-CN" b="1" dirty="0">
                  <a:solidFill>
                    <a:schemeClr val="bg1"/>
                  </a:solidFill>
                  <a:latin typeface="+mj-ea"/>
                  <a:ea typeface="+mj-ea"/>
                  <a:cs typeface="微软雅黑" panose="020B0503020204020204" pitchFamily="34" charset="-122"/>
                </a:endParaRPr>
              </a:p>
            </p:txBody>
          </p:sp>
          <p:cxnSp>
            <p:nvCxnSpPr>
              <p:cNvPr id="11" name="直接连接符 10"/>
              <p:cNvCxnSpPr/>
              <p:nvPr/>
            </p:nvCxnSpPr>
            <p:spPr>
              <a:xfrm>
                <a:off x="5370820" y="96066"/>
                <a:ext cx="0" cy="288000"/>
              </a:xfrm>
              <a:prstGeom prst="line">
                <a:avLst/>
              </a:prstGeom>
              <a:ln w="12700" cap="rnd">
                <a:solidFill>
                  <a:schemeClr val="bg1">
                    <a:alpha val="49000"/>
                  </a:schemeClr>
                </a:solidFill>
                <a:round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7" name="矩形 16"/>
          <p:cNvSpPr/>
          <p:nvPr/>
        </p:nvSpPr>
        <p:spPr>
          <a:xfrm>
            <a:off x="2363758" y="1218580"/>
            <a:ext cx="1410335" cy="3987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1219200">
              <a:defRPr/>
            </a:pPr>
            <a:r>
              <a:rPr lang="zh-CN" sz="2000" b="1" kern="0" dirty="0" smtClean="0">
                <a:solidFill>
                  <a:srgbClr val="AB4A70"/>
                </a:solidFill>
                <a:ea typeface="微软雅黑" panose="020B0503020204020204" pitchFamily="34" charset="-122"/>
              </a:rPr>
              <a:t>页 面 展 示</a:t>
            </a:r>
            <a:endParaRPr lang="zh-CN" sz="2000" b="1" kern="0" dirty="0">
              <a:solidFill>
                <a:srgbClr val="AB4A70"/>
              </a:solidFill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8523073" y="1218737"/>
            <a:ext cx="1410335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200">
              <a:defRPr/>
            </a:pPr>
            <a:r>
              <a:rPr lang="zh-CN" altLang="en-US" sz="2000" b="1" kern="0" dirty="0" smtClean="0">
                <a:ea typeface="微软雅黑" panose="020B0503020204020204" pitchFamily="34" charset="-122"/>
              </a:rPr>
              <a:t>重 点 代 码</a:t>
            </a:r>
            <a:endParaRPr lang="en-US" altLang="zh-CN" sz="2000" b="1" kern="0" dirty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083050" y="238760"/>
            <a:ext cx="5850255" cy="4108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00">
              <a:lnSpc>
                <a:spcPct val="130000"/>
              </a:lnSpc>
              <a:defRPr/>
            </a:pPr>
            <a:r>
              <a:rPr lang="zh-CN" sz="1600" kern="0" dirty="0">
                <a:ea typeface="微软雅黑" panose="020B0503020204020204" pitchFamily="34" charset="-122"/>
              </a:rPr>
              <a:t>本模块主要为添加单词，输入单词的中英文即可增加词汇本。</a:t>
            </a:r>
            <a:endParaRPr lang="zh-CN" sz="1600" kern="0" dirty="0"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650" y="1815465"/>
            <a:ext cx="5993765" cy="290131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5700" y="1815465"/>
            <a:ext cx="5956300" cy="217106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0305" y="3002915"/>
            <a:ext cx="5956300" cy="30295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7635240" y="1079500"/>
            <a:ext cx="4556760" cy="4953000"/>
          </a:xfrm>
          <a:prstGeom prst="rect">
            <a:avLst/>
          </a:prstGeom>
          <a:solidFill>
            <a:srgbClr val="BE6A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0" y="1079500"/>
            <a:ext cx="7635875" cy="517271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519430" y="135890"/>
            <a:ext cx="3747770" cy="537845"/>
            <a:chOff x="5289550" y="-6321"/>
            <a:chExt cx="1736350" cy="382408"/>
          </a:xfrm>
        </p:grpSpPr>
        <p:sp>
          <p:nvSpPr>
            <p:cNvPr id="7" name="矩形 6"/>
            <p:cNvSpPr/>
            <p:nvPr/>
          </p:nvSpPr>
          <p:spPr>
            <a:xfrm>
              <a:off x="5289550" y="-6321"/>
              <a:ext cx="1612901" cy="382408"/>
            </a:xfrm>
            <a:prstGeom prst="rect">
              <a:avLst/>
            </a:prstGeom>
            <a:solidFill>
              <a:srgbClr val="AB4A70"/>
            </a:solidFill>
            <a:ln>
              <a:solidFill>
                <a:srgbClr val="AB4A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bg1"/>
                </a:solidFill>
              </a:endParaRPr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5289550" y="53742"/>
              <a:ext cx="1736350" cy="288000"/>
              <a:chOff x="4991099" y="96066"/>
              <a:chExt cx="1736350" cy="288000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5410682" y="96066"/>
                <a:ext cx="1316767" cy="261861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r>
                  <a:rPr lang="zh-CN" altLang="en-US" b="1" dirty="0">
                    <a:solidFill>
                      <a:schemeClr val="bg1"/>
                    </a:solidFill>
                    <a:latin typeface="+mj-ea"/>
                    <a:ea typeface="+mj-ea"/>
                    <a:cs typeface="微软雅黑" panose="020B0503020204020204" pitchFamily="34" charset="-122"/>
                  </a:rPr>
                  <a:t>单词管理</a:t>
                </a:r>
                <a:r>
                  <a:rPr lang="en-US" altLang="zh-CN" b="1" dirty="0">
                    <a:solidFill>
                      <a:schemeClr val="bg1"/>
                    </a:solidFill>
                    <a:latin typeface="+mj-ea"/>
                    <a:ea typeface="+mj-ea"/>
                    <a:cs typeface="微软雅黑" panose="020B0503020204020204" pitchFamily="34" charset="-122"/>
                  </a:rPr>
                  <a:t>-</a:t>
                </a:r>
                <a:r>
                  <a:rPr lang="zh-CN" altLang="en-US" b="1" dirty="0">
                    <a:solidFill>
                      <a:schemeClr val="bg1"/>
                    </a:solidFill>
                    <a:latin typeface="+mj-ea"/>
                    <a:ea typeface="+mj-ea"/>
                    <a:cs typeface="微软雅黑" panose="020B0503020204020204" pitchFamily="34" charset="-122"/>
                  </a:rPr>
                  <a:t>单词考核</a:t>
                </a:r>
                <a:endParaRPr lang="zh-CN" altLang="en-US" b="1" dirty="0">
                  <a:solidFill>
                    <a:schemeClr val="bg1"/>
                  </a:solidFill>
                  <a:latin typeface="+mj-ea"/>
                  <a:ea typeface="+mj-ea"/>
                  <a:cs typeface="微软雅黑" panose="020B0503020204020204" pitchFamily="34" charset="-122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4991099" y="109159"/>
                <a:ext cx="419525" cy="261861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en-US" altLang="zh-CN" b="1" dirty="0" smtClean="0">
                    <a:solidFill>
                      <a:schemeClr val="bg1"/>
                    </a:solidFill>
                    <a:latin typeface="+mj-ea"/>
                    <a:ea typeface="+mj-ea"/>
                    <a:cs typeface="微软雅黑" panose="020B0503020204020204" pitchFamily="34" charset="-122"/>
                  </a:rPr>
                  <a:t>06</a:t>
                </a:r>
                <a:endParaRPr lang="en-US" altLang="zh-CN" b="1" dirty="0">
                  <a:solidFill>
                    <a:schemeClr val="bg1"/>
                  </a:solidFill>
                  <a:latin typeface="+mj-ea"/>
                  <a:ea typeface="+mj-ea"/>
                  <a:cs typeface="微软雅黑" panose="020B0503020204020204" pitchFamily="34" charset="-122"/>
                </a:endParaRPr>
              </a:p>
            </p:txBody>
          </p:sp>
          <p:cxnSp>
            <p:nvCxnSpPr>
              <p:cNvPr id="11" name="直接连接符 10"/>
              <p:cNvCxnSpPr/>
              <p:nvPr/>
            </p:nvCxnSpPr>
            <p:spPr>
              <a:xfrm>
                <a:off x="5370820" y="96066"/>
                <a:ext cx="0" cy="288000"/>
              </a:xfrm>
              <a:prstGeom prst="line">
                <a:avLst/>
              </a:prstGeom>
              <a:ln w="12700" cap="rnd">
                <a:solidFill>
                  <a:schemeClr val="bg1">
                    <a:alpha val="49000"/>
                  </a:schemeClr>
                </a:solidFill>
                <a:round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7" name="矩形 16"/>
          <p:cNvSpPr/>
          <p:nvPr/>
        </p:nvSpPr>
        <p:spPr>
          <a:xfrm>
            <a:off x="2363758" y="1218580"/>
            <a:ext cx="1410335" cy="3987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1219200">
              <a:defRPr/>
            </a:pPr>
            <a:r>
              <a:rPr lang="zh-CN" sz="2000" b="1" kern="0" dirty="0" smtClean="0">
                <a:solidFill>
                  <a:srgbClr val="AB4A70"/>
                </a:solidFill>
                <a:ea typeface="微软雅黑" panose="020B0503020204020204" pitchFamily="34" charset="-122"/>
              </a:rPr>
              <a:t>页 面 展 示</a:t>
            </a:r>
            <a:endParaRPr lang="zh-CN" sz="2000" b="1" kern="0" dirty="0">
              <a:solidFill>
                <a:srgbClr val="AB4A70"/>
              </a:solidFill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9249513" y="1218737"/>
            <a:ext cx="1410335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200">
              <a:defRPr/>
            </a:pPr>
            <a:r>
              <a:rPr lang="zh-CN" altLang="en-US" sz="2000" b="1" kern="0" dirty="0" smtClean="0">
                <a:ea typeface="微软雅黑" panose="020B0503020204020204" pitchFamily="34" charset="-122"/>
              </a:rPr>
              <a:t>重 点 代 码</a:t>
            </a:r>
            <a:endParaRPr lang="en-US" altLang="zh-CN" sz="2000" b="1" kern="0" dirty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083050" y="238760"/>
            <a:ext cx="5850255" cy="4108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00">
              <a:lnSpc>
                <a:spcPct val="130000"/>
              </a:lnSpc>
              <a:defRPr/>
            </a:pPr>
            <a:r>
              <a:rPr lang="zh-CN" sz="1600" kern="0" dirty="0">
                <a:ea typeface="微软雅黑" panose="020B0503020204020204" pitchFamily="34" charset="-122"/>
              </a:rPr>
              <a:t>本模块主要为考核单词，随机抽取单词进行中英互译。</a:t>
            </a:r>
            <a:endParaRPr lang="zh-CN" sz="1600" kern="0" dirty="0"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250" y="2016125"/>
            <a:ext cx="7581265" cy="29311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6515" y="2016125"/>
            <a:ext cx="4555490" cy="240792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3205" y="4508500"/>
            <a:ext cx="5638800" cy="1524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6235701" y="1079500"/>
            <a:ext cx="5956300" cy="4953000"/>
          </a:xfrm>
          <a:prstGeom prst="rect">
            <a:avLst/>
          </a:prstGeom>
          <a:solidFill>
            <a:srgbClr val="BE6A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-1" y="1079500"/>
            <a:ext cx="6235701" cy="4953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519430" y="135890"/>
            <a:ext cx="3747770" cy="537845"/>
            <a:chOff x="5289550" y="-6321"/>
            <a:chExt cx="1736350" cy="382408"/>
          </a:xfrm>
        </p:grpSpPr>
        <p:sp>
          <p:nvSpPr>
            <p:cNvPr id="7" name="矩形 6"/>
            <p:cNvSpPr/>
            <p:nvPr/>
          </p:nvSpPr>
          <p:spPr>
            <a:xfrm>
              <a:off x="5289550" y="-6321"/>
              <a:ext cx="1612901" cy="382408"/>
            </a:xfrm>
            <a:prstGeom prst="rect">
              <a:avLst/>
            </a:prstGeom>
            <a:solidFill>
              <a:srgbClr val="AB4A70"/>
            </a:solidFill>
            <a:ln>
              <a:solidFill>
                <a:srgbClr val="AB4A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bg1"/>
                </a:solidFill>
              </a:endParaRPr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5289550" y="53742"/>
              <a:ext cx="1736350" cy="288000"/>
              <a:chOff x="4991099" y="96066"/>
              <a:chExt cx="1736350" cy="288000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5410682" y="96066"/>
                <a:ext cx="1316767" cy="261861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r>
                  <a:rPr lang="zh-CN" altLang="en-US" b="1" dirty="0">
                    <a:solidFill>
                      <a:schemeClr val="bg1"/>
                    </a:solidFill>
                    <a:latin typeface="+mj-ea"/>
                    <a:ea typeface="+mj-ea"/>
                    <a:cs typeface="微软雅黑" panose="020B0503020204020204" pitchFamily="34" charset="-122"/>
                  </a:rPr>
                  <a:t>单词管理</a:t>
                </a:r>
                <a:r>
                  <a:rPr lang="en-US" altLang="zh-CN" b="1" dirty="0">
                    <a:solidFill>
                      <a:schemeClr val="bg1"/>
                    </a:solidFill>
                    <a:latin typeface="+mj-ea"/>
                    <a:ea typeface="+mj-ea"/>
                    <a:cs typeface="微软雅黑" panose="020B0503020204020204" pitchFamily="34" charset="-122"/>
                  </a:rPr>
                  <a:t>-</a:t>
                </a:r>
                <a:r>
                  <a:rPr lang="zh-CN" altLang="en-US" b="1" dirty="0">
                    <a:solidFill>
                      <a:schemeClr val="bg1"/>
                    </a:solidFill>
                    <a:latin typeface="+mj-ea"/>
                    <a:ea typeface="+mj-ea"/>
                    <a:cs typeface="微软雅黑" panose="020B0503020204020204" pitchFamily="34" charset="-122"/>
                  </a:rPr>
                  <a:t>反馈</a:t>
                </a:r>
                <a:endParaRPr lang="zh-CN" altLang="en-US" b="1" dirty="0">
                  <a:solidFill>
                    <a:schemeClr val="bg1"/>
                  </a:solidFill>
                  <a:latin typeface="+mj-ea"/>
                  <a:ea typeface="+mj-ea"/>
                  <a:cs typeface="微软雅黑" panose="020B0503020204020204" pitchFamily="34" charset="-122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4991099" y="109159"/>
                <a:ext cx="419525" cy="261861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en-US" altLang="zh-CN" b="1" dirty="0" smtClean="0">
                    <a:solidFill>
                      <a:schemeClr val="bg1"/>
                    </a:solidFill>
                    <a:latin typeface="+mj-ea"/>
                    <a:ea typeface="+mj-ea"/>
                    <a:cs typeface="微软雅黑" panose="020B0503020204020204" pitchFamily="34" charset="-122"/>
                  </a:rPr>
                  <a:t>07</a:t>
                </a:r>
                <a:endParaRPr lang="en-US" altLang="zh-CN" b="1" dirty="0">
                  <a:solidFill>
                    <a:schemeClr val="bg1"/>
                  </a:solidFill>
                  <a:latin typeface="+mj-ea"/>
                  <a:ea typeface="+mj-ea"/>
                  <a:cs typeface="微软雅黑" panose="020B0503020204020204" pitchFamily="34" charset="-122"/>
                </a:endParaRPr>
              </a:p>
            </p:txBody>
          </p:sp>
          <p:cxnSp>
            <p:nvCxnSpPr>
              <p:cNvPr id="11" name="直接连接符 10"/>
              <p:cNvCxnSpPr/>
              <p:nvPr/>
            </p:nvCxnSpPr>
            <p:spPr>
              <a:xfrm>
                <a:off x="5370820" y="96066"/>
                <a:ext cx="0" cy="288000"/>
              </a:xfrm>
              <a:prstGeom prst="line">
                <a:avLst/>
              </a:prstGeom>
              <a:ln w="12700" cap="rnd">
                <a:solidFill>
                  <a:schemeClr val="bg1">
                    <a:alpha val="49000"/>
                  </a:schemeClr>
                </a:solidFill>
                <a:round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7" name="矩形 16"/>
          <p:cNvSpPr/>
          <p:nvPr/>
        </p:nvSpPr>
        <p:spPr>
          <a:xfrm>
            <a:off x="2363758" y="1218580"/>
            <a:ext cx="1410335" cy="3987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1219200">
              <a:defRPr/>
            </a:pPr>
            <a:r>
              <a:rPr lang="zh-CN" sz="2000" b="1" kern="0" dirty="0" smtClean="0">
                <a:solidFill>
                  <a:srgbClr val="AB4A70"/>
                </a:solidFill>
                <a:ea typeface="微软雅黑" panose="020B0503020204020204" pitchFamily="34" charset="-122"/>
              </a:rPr>
              <a:t>页 面 展 示</a:t>
            </a:r>
            <a:endParaRPr lang="zh-CN" sz="2000" b="1" kern="0" dirty="0">
              <a:solidFill>
                <a:srgbClr val="AB4A70"/>
              </a:solidFill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8509103" y="1218737"/>
            <a:ext cx="1410335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200">
              <a:defRPr/>
            </a:pPr>
            <a:r>
              <a:rPr lang="zh-CN" altLang="en-US" sz="2000" b="1" kern="0" dirty="0" smtClean="0">
                <a:ea typeface="微软雅黑" panose="020B0503020204020204" pitchFamily="34" charset="-122"/>
              </a:rPr>
              <a:t>重 点 代 码</a:t>
            </a:r>
            <a:endParaRPr lang="en-US" altLang="zh-CN" sz="2000" b="1" kern="0" dirty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083050" y="238760"/>
            <a:ext cx="6512560" cy="4108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00">
              <a:lnSpc>
                <a:spcPct val="130000"/>
              </a:lnSpc>
              <a:defRPr/>
            </a:pPr>
            <a:r>
              <a:rPr lang="zh-CN" sz="1600" kern="0" dirty="0">
                <a:ea typeface="微软雅黑" panose="020B0503020204020204" pitchFamily="34" charset="-122"/>
              </a:rPr>
              <a:t>本模块主要为意见反馈页，用户在使用过程中，可提出自己的使用体验。</a:t>
            </a:r>
            <a:endParaRPr lang="zh-CN" sz="1600" kern="0" dirty="0"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7320" y="1911985"/>
            <a:ext cx="5842000" cy="32353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9930" y="2016125"/>
            <a:ext cx="4572000" cy="128587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3255" y="3629025"/>
            <a:ext cx="4705350" cy="2286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bg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rnd">
          <a:solidFill>
            <a:schemeClr val="bg1"/>
          </a:solidFill>
          <a:round/>
          <a:tailEnd type="none" w="sm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444</Words>
  <Application>WPS 演示</Application>
  <PresentationFormat>自定义</PresentationFormat>
  <Paragraphs>94</Paragraphs>
  <Slides>10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Arial</vt:lpstr>
      <vt:lpstr>宋体</vt:lpstr>
      <vt:lpstr>Wingdings</vt:lpstr>
      <vt:lpstr>微软雅黑</vt:lpstr>
      <vt:lpstr>Arial Unicode MS</vt:lpstr>
      <vt:lpstr>Calibri</vt:lpstr>
      <vt:lpstr>幼圆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杨健</dc:creator>
  <cp:lastModifiedBy>丫an梅</cp:lastModifiedBy>
  <cp:revision>185</cp:revision>
  <dcterms:created xsi:type="dcterms:W3CDTF">2015-11-30T07:24:00Z</dcterms:created>
  <dcterms:modified xsi:type="dcterms:W3CDTF">2019-12-13T04:21:17Z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2052-11.1.0.9208</vt:lpwstr>
  </property>
</Properties>
</file>