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E77AB-F731-4A33-AA9C-D7F1AD056B9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439FAA4-05D0-4F4C-B6E8-52E53A659D1E}">
      <dgm:prSet phldrT="[Texto]"/>
      <dgm:spPr/>
      <dgm:t>
        <a:bodyPr/>
        <a:lstStyle/>
        <a:p>
          <a:r>
            <a:rPr lang="es-ES" dirty="0"/>
            <a:t>Tipo de dato</a:t>
          </a:r>
        </a:p>
      </dgm:t>
    </dgm:pt>
    <dgm:pt modelId="{8A423A00-EBC3-4EA5-89B8-9C5CF2313C8E}" type="parTrans" cxnId="{3081F8AF-B9C4-4524-BD97-CA9CC870E97A}">
      <dgm:prSet/>
      <dgm:spPr/>
      <dgm:t>
        <a:bodyPr/>
        <a:lstStyle/>
        <a:p>
          <a:endParaRPr lang="es-ES"/>
        </a:p>
      </dgm:t>
    </dgm:pt>
    <dgm:pt modelId="{9C75B039-67AE-46F1-A798-C67023A055A7}" type="sibTrans" cxnId="{3081F8AF-B9C4-4524-BD97-CA9CC870E97A}">
      <dgm:prSet/>
      <dgm:spPr/>
      <dgm:t>
        <a:bodyPr/>
        <a:lstStyle/>
        <a:p>
          <a:endParaRPr lang="es-ES"/>
        </a:p>
      </dgm:t>
    </dgm:pt>
    <dgm:pt modelId="{F89B3091-E5F3-484B-87EE-B6F269A66B12}">
      <dgm:prSet phldrT="[Texto]"/>
      <dgm:spPr/>
      <dgm:t>
        <a:bodyPr/>
        <a:lstStyle/>
        <a:p>
          <a:r>
            <a:rPr lang="es-ES" dirty="0"/>
            <a:t>Numérico</a:t>
          </a:r>
        </a:p>
      </dgm:t>
    </dgm:pt>
    <dgm:pt modelId="{64B18529-56BC-4831-878B-B9C99690A297}" type="parTrans" cxnId="{2F5437BD-9D80-46F3-9291-E4D210B71BD1}">
      <dgm:prSet/>
      <dgm:spPr/>
      <dgm:t>
        <a:bodyPr/>
        <a:lstStyle/>
        <a:p>
          <a:endParaRPr lang="es-ES"/>
        </a:p>
      </dgm:t>
    </dgm:pt>
    <dgm:pt modelId="{A19D0F5F-7CC4-4006-B661-BC06723E4D47}" type="sibTrans" cxnId="{2F5437BD-9D80-46F3-9291-E4D210B71BD1}">
      <dgm:prSet/>
      <dgm:spPr/>
      <dgm:t>
        <a:bodyPr/>
        <a:lstStyle/>
        <a:p>
          <a:endParaRPr lang="es-ES"/>
        </a:p>
      </dgm:t>
    </dgm:pt>
    <dgm:pt modelId="{44519B50-90B5-4817-AD33-00489A140BEC}">
      <dgm:prSet phldrT="[Texto]"/>
      <dgm:spPr/>
      <dgm:t>
        <a:bodyPr/>
        <a:lstStyle/>
        <a:p>
          <a:r>
            <a:rPr lang="es-ES" dirty="0"/>
            <a:t>int</a:t>
          </a:r>
        </a:p>
      </dgm:t>
    </dgm:pt>
    <dgm:pt modelId="{36FCE22B-3FC1-41E3-97AA-3E6994B4B78C}" type="parTrans" cxnId="{72E3AD76-31BC-45F5-BD54-F89B54B523A1}">
      <dgm:prSet/>
      <dgm:spPr/>
      <dgm:t>
        <a:bodyPr/>
        <a:lstStyle/>
        <a:p>
          <a:endParaRPr lang="es-ES"/>
        </a:p>
      </dgm:t>
    </dgm:pt>
    <dgm:pt modelId="{73F2B647-2DFB-4CB6-92BE-8144F3510B2E}" type="sibTrans" cxnId="{72E3AD76-31BC-45F5-BD54-F89B54B523A1}">
      <dgm:prSet/>
      <dgm:spPr/>
      <dgm:t>
        <a:bodyPr/>
        <a:lstStyle/>
        <a:p>
          <a:endParaRPr lang="es-ES"/>
        </a:p>
      </dgm:t>
    </dgm:pt>
    <dgm:pt modelId="{5BA910ED-9294-4BD3-A4B4-63C2051595CD}">
      <dgm:prSet phldrT="[Texto]"/>
      <dgm:spPr/>
      <dgm:t>
        <a:bodyPr/>
        <a:lstStyle/>
        <a:p>
          <a:r>
            <a:rPr lang="es-ES" dirty="0"/>
            <a:t>float</a:t>
          </a:r>
        </a:p>
      </dgm:t>
    </dgm:pt>
    <dgm:pt modelId="{3E949A16-8F8C-485F-A4FF-8BBEA9962BF9}" type="parTrans" cxnId="{8C30BAE5-0639-4C62-BF3B-06049C898846}">
      <dgm:prSet/>
      <dgm:spPr/>
      <dgm:t>
        <a:bodyPr/>
        <a:lstStyle/>
        <a:p>
          <a:endParaRPr lang="es-ES"/>
        </a:p>
      </dgm:t>
    </dgm:pt>
    <dgm:pt modelId="{B044FB0F-5438-439A-AABB-578E44E0B266}" type="sibTrans" cxnId="{8C30BAE5-0639-4C62-BF3B-06049C898846}">
      <dgm:prSet/>
      <dgm:spPr/>
      <dgm:t>
        <a:bodyPr/>
        <a:lstStyle/>
        <a:p>
          <a:endParaRPr lang="es-ES"/>
        </a:p>
      </dgm:t>
    </dgm:pt>
    <dgm:pt modelId="{F30BE66F-6A47-4544-AD3B-66C48311004F}">
      <dgm:prSet phldrT="[Texto]"/>
      <dgm:spPr/>
      <dgm:t>
        <a:bodyPr/>
        <a:lstStyle/>
        <a:p>
          <a:r>
            <a:rPr lang="es-ES" dirty="0"/>
            <a:t>Texto</a:t>
          </a:r>
        </a:p>
      </dgm:t>
    </dgm:pt>
    <dgm:pt modelId="{51C88DC2-0444-4D84-A243-0E15CB530641}" type="parTrans" cxnId="{6E456343-24F7-4A1A-A4FE-357069E07302}">
      <dgm:prSet/>
      <dgm:spPr/>
      <dgm:t>
        <a:bodyPr/>
        <a:lstStyle/>
        <a:p>
          <a:endParaRPr lang="es-ES"/>
        </a:p>
      </dgm:t>
    </dgm:pt>
    <dgm:pt modelId="{B19C8811-8199-4F1B-9EA5-42CC48FBA74B}" type="sibTrans" cxnId="{6E456343-24F7-4A1A-A4FE-357069E07302}">
      <dgm:prSet/>
      <dgm:spPr/>
      <dgm:t>
        <a:bodyPr/>
        <a:lstStyle/>
        <a:p>
          <a:endParaRPr lang="es-ES"/>
        </a:p>
      </dgm:t>
    </dgm:pt>
    <dgm:pt modelId="{31762C54-A291-401D-892B-D041F3C30A8F}">
      <dgm:prSet/>
      <dgm:spPr/>
      <dgm:t>
        <a:bodyPr/>
        <a:lstStyle/>
        <a:p>
          <a:r>
            <a:rPr lang="es-ES" dirty="0"/>
            <a:t>False</a:t>
          </a:r>
        </a:p>
      </dgm:t>
    </dgm:pt>
    <dgm:pt modelId="{D80E1F84-5202-4E36-8C1A-202653CED43D}" type="parTrans" cxnId="{A5A9C90F-CC27-49C0-B27A-AAA75E32EE07}">
      <dgm:prSet/>
      <dgm:spPr/>
      <dgm:t>
        <a:bodyPr/>
        <a:lstStyle/>
        <a:p>
          <a:endParaRPr lang="es-ES"/>
        </a:p>
      </dgm:t>
    </dgm:pt>
    <dgm:pt modelId="{6EF33153-606E-44B3-90B5-A7E2E30685FA}" type="sibTrans" cxnId="{A5A9C90F-CC27-49C0-B27A-AAA75E32EE07}">
      <dgm:prSet/>
      <dgm:spPr/>
      <dgm:t>
        <a:bodyPr/>
        <a:lstStyle/>
        <a:p>
          <a:endParaRPr lang="es-ES"/>
        </a:p>
      </dgm:t>
    </dgm:pt>
    <dgm:pt modelId="{658F1592-10DA-45E6-82C5-064723E35CBA}">
      <dgm:prSet/>
      <dgm:spPr/>
      <dgm:t>
        <a:bodyPr/>
        <a:lstStyle/>
        <a:p>
          <a:r>
            <a:rPr lang="es-ES" dirty="0"/>
            <a:t>complex</a:t>
          </a:r>
        </a:p>
      </dgm:t>
    </dgm:pt>
    <dgm:pt modelId="{85C9B43A-EBAA-4AB6-80BD-342076682629}" type="parTrans" cxnId="{1A13CF53-0F2C-4772-BC56-78513935BA42}">
      <dgm:prSet/>
      <dgm:spPr/>
      <dgm:t>
        <a:bodyPr/>
        <a:lstStyle/>
        <a:p>
          <a:endParaRPr lang="es-ES"/>
        </a:p>
      </dgm:t>
    </dgm:pt>
    <dgm:pt modelId="{4D6D738A-6560-4402-BF8B-AB145126EAB3}" type="sibTrans" cxnId="{1A13CF53-0F2C-4772-BC56-78513935BA42}">
      <dgm:prSet/>
      <dgm:spPr/>
      <dgm:t>
        <a:bodyPr/>
        <a:lstStyle/>
        <a:p>
          <a:endParaRPr lang="es-ES"/>
        </a:p>
      </dgm:t>
    </dgm:pt>
    <dgm:pt modelId="{17761CDE-BF8A-46B4-B81D-B1D2555E51DB}">
      <dgm:prSet/>
      <dgm:spPr/>
      <dgm:t>
        <a:bodyPr/>
        <a:lstStyle/>
        <a:p>
          <a:r>
            <a:rPr lang="es-ES" dirty="0"/>
            <a:t>Boolean</a:t>
          </a:r>
        </a:p>
      </dgm:t>
    </dgm:pt>
    <dgm:pt modelId="{9AF3F567-1458-407B-9B54-83D6A0156D99}" type="sibTrans" cxnId="{25CC166A-8B3F-4022-812F-C024B736DEE4}">
      <dgm:prSet/>
      <dgm:spPr/>
      <dgm:t>
        <a:bodyPr/>
        <a:lstStyle/>
        <a:p>
          <a:endParaRPr lang="es-ES"/>
        </a:p>
      </dgm:t>
    </dgm:pt>
    <dgm:pt modelId="{5A443635-2F58-432C-A4E0-27FCA30F8967}" type="parTrans" cxnId="{25CC166A-8B3F-4022-812F-C024B736DEE4}">
      <dgm:prSet/>
      <dgm:spPr/>
      <dgm:t>
        <a:bodyPr/>
        <a:lstStyle/>
        <a:p>
          <a:endParaRPr lang="es-ES"/>
        </a:p>
      </dgm:t>
    </dgm:pt>
    <dgm:pt modelId="{F409AD10-4035-4176-9CFC-7E722E8FCAB6}">
      <dgm:prSet/>
      <dgm:spPr/>
      <dgm:t>
        <a:bodyPr/>
        <a:lstStyle/>
        <a:p>
          <a:r>
            <a:rPr lang="es-ES" dirty="0"/>
            <a:t>True</a:t>
          </a:r>
        </a:p>
      </dgm:t>
    </dgm:pt>
    <dgm:pt modelId="{8FFBBBF2-3443-4EC5-9CA4-87D81D97749F}" type="parTrans" cxnId="{917AE935-7C07-433E-AEE3-6E5B0F43DEDE}">
      <dgm:prSet/>
      <dgm:spPr/>
      <dgm:t>
        <a:bodyPr/>
        <a:lstStyle/>
        <a:p>
          <a:endParaRPr lang="es-ES"/>
        </a:p>
      </dgm:t>
    </dgm:pt>
    <dgm:pt modelId="{AB74A565-6F23-4210-B71F-0A67AB930C16}" type="sibTrans" cxnId="{917AE935-7C07-433E-AEE3-6E5B0F43DEDE}">
      <dgm:prSet/>
      <dgm:spPr/>
      <dgm:t>
        <a:bodyPr/>
        <a:lstStyle/>
        <a:p>
          <a:endParaRPr lang="es-ES"/>
        </a:p>
      </dgm:t>
    </dgm:pt>
    <dgm:pt modelId="{B20A75DE-C58C-45C3-A93D-6EE7F46F7B23}" type="pres">
      <dgm:prSet presAssocID="{A58E77AB-F731-4A33-AA9C-D7F1AD056B9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B70C027-4B39-4110-81D3-BFDD6E2B7870}" type="pres">
      <dgm:prSet presAssocID="{8439FAA4-05D0-4F4C-B6E8-52E53A659D1E}" presName="root1" presStyleCnt="0"/>
      <dgm:spPr/>
    </dgm:pt>
    <dgm:pt modelId="{43A53147-064F-4152-A57C-BCFD4FDEC519}" type="pres">
      <dgm:prSet presAssocID="{8439FAA4-05D0-4F4C-B6E8-52E53A659D1E}" presName="LevelOneTextNode" presStyleLbl="node0" presStyleIdx="0" presStyleCnt="1" custLinFactNeighborX="-1026" custLinFactNeighborY="5589">
        <dgm:presLayoutVars>
          <dgm:chPref val="3"/>
        </dgm:presLayoutVars>
      </dgm:prSet>
      <dgm:spPr/>
    </dgm:pt>
    <dgm:pt modelId="{843349E9-16F8-4777-958E-E9CBD7C6A818}" type="pres">
      <dgm:prSet presAssocID="{8439FAA4-05D0-4F4C-B6E8-52E53A659D1E}" presName="level2hierChild" presStyleCnt="0"/>
      <dgm:spPr/>
    </dgm:pt>
    <dgm:pt modelId="{1724B872-4F4B-4274-8A83-EBD5B262C906}" type="pres">
      <dgm:prSet presAssocID="{64B18529-56BC-4831-878B-B9C99690A297}" presName="conn2-1" presStyleLbl="parChTrans1D2" presStyleIdx="0" presStyleCnt="3"/>
      <dgm:spPr/>
    </dgm:pt>
    <dgm:pt modelId="{DE5674D0-BAAF-43DE-A11D-EE401D685CAF}" type="pres">
      <dgm:prSet presAssocID="{64B18529-56BC-4831-878B-B9C99690A297}" presName="connTx" presStyleLbl="parChTrans1D2" presStyleIdx="0" presStyleCnt="3"/>
      <dgm:spPr/>
    </dgm:pt>
    <dgm:pt modelId="{1FAE2EEF-DAAC-48FD-AA56-2F125305F139}" type="pres">
      <dgm:prSet presAssocID="{F89B3091-E5F3-484B-87EE-B6F269A66B12}" presName="root2" presStyleCnt="0"/>
      <dgm:spPr/>
    </dgm:pt>
    <dgm:pt modelId="{8472BDA9-1A62-4CDB-B3B8-9654E4839C42}" type="pres">
      <dgm:prSet presAssocID="{F89B3091-E5F3-484B-87EE-B6F269A66B12}" presName="LevelTwoTextNode" presStyleLbl="node2" presStyleIdx="0" presStyleCnt="3">
        <dgm:presLayoutVars>
          <dgm:chPref val="3"/>
        </dgm:presLayoutVars>
      </dgm:prSet>
      <dgm:spPr/>
    </dgm:pt>
    <dgm:pt modelId="{5081F45F-A693-4FE1-BB8F-58EBC0C746E8}" type="pres">
      <dgm:prSet presAssocID="{F89B3091-E5F3-484B-87EE-B6F269A66B12}" presName="level3hierChild" presStyleCnt="0"/>
      <dgm:spPr/>
    </dgm:pt>
    <dgm:pt modelId="{592BE1D9-5F9B-4947-AF55-BAD3CFDCB289}" type="pres">
      <dgm:prSet presAssocID="{36FCE22B-3FC1-41E3-97AA-3E6994B4B78C}" presName="conn2-1" presStyleLbl="parChTrans1D3" presStyleIdx="0" presStyleCnt="5"/>
      <dgm:spPr/>
    </dgm:pt>
    <dgm:pt modelId="{3D4FCB29-8B87-4806-844F-A45CA90A47E0}" type="pres">
      <dgm:prSet presAssocID="{36FCE22B-3FC1-41E3-97AA-3E6994B4B78C}" presName="connTx" presStyleLbl="parChTrans1D3" presStyleIdx="0" presStyleCnt="5"/>
      <dgm:spPr/>
    </dgm:pt>
    <dgm:pt modelId="{ABA4BFD6-314E-4D57-823A-3A8D4B3D6685}" type="pres">
      <dgm:prSet presAssocID="{44519B50-90B5-4817-AD33-00489A140BEC}" presName="root2" presStyleCnt="0"/>
      <dgm:spPr/>
    </dgm:pt>
    <dgm:pt modelId="{E62A7D12-F6E3-4F25-B61E-70562FBDAAD7}" type="pres">
      <dgm:prSet presAssocID="{44519B50-90B5-4817-AD33-00489A140BEC}" presName="LevelTwoTextNode" presStyleLbl="node3" presStyleIdx="0" presStyleCnt="5">
        <dgm:presLayoutVars>
          <dgm:chPref val="3"/>
        </dgm:presLayoutVars>
      </dgm:prSet>
      <dgm:spPr/>
    </dgm:pt>
    <dgm:pt modelId="{4CDDB435-A5F5-486B-8F9F-C1EF797E498F}" type="pres">
      <dgm:prSet presAssocID="{44519B50-90B5-4817-AD33-00489A140BEC}" presName="level3hierChild" presStyleCnt="0"/>
      <dgm:spPr/>
    </dgm:pt>
    <dgm:pt modelId="{3B7E683D-BB87-4525-B27E-96C92FF943D1}" type="pres">
      <dgm:prSet presAssocID="{3E949A16-8F8C-485F-A4FF-8BBEA9962BF9}" presName="conn2-1" presStyleLbl="parChTrans1D3" presStyleIdx="1" presStyleCnt="5"/>
      <dgm:spPr/>
    </dgm:pt>
    <dgm:pt modelId="{48036EC8-CF8C-4F95-955F-09BD781CA485}" type="pres">
      <dgm:prSet presAssocID="{3E949A16-8F8C-485F-A4FF-8BBEA9962BF9}" presName="connTx" presStyleLbl="parChTrans1D3" presStyleIdx="1" presStyleCnt="5"/>
      <dgm:spPr/>
    </dgm:pt>
    <dgm:pt modelId="{5AB943F7-BC1C-4C9C-A260-C2BE8B7A1448}" type="pres">
      <dgm:prSet presAssocID="{5BA910ED-9294-4BD3-A4B4-63C2051595CD}" presName="root2" presStyleCnt="0"/>
      <dgm:spPr/>
    </dgm:pt>
    <dgm:pt modelId="{E4477261-E159-4BE3-BDB1-38424E1A1D1F}" type="pres">
      <dgm:prSet presAssocID="{5BA910ED-9294-4BD3-A4B4-63C2051595CD}" presName="LevelTwoTextNode" presStyleLbl="node3" presStyleIdx="1" presStyleCnt="5">
        <dgm:presLayoutVars>
          <dgm:chPref val="3"/>
        </dgm:presLayoutVars>
      </dgm:prSet>
      <dgm:spPr/>
    </dgm:pt>
    <dgm:pt modelId="{85B79248-8E83-43D4-9856-0D8EBEDA6CB7}" type="pres">
      <dgm:prSet presAssocID="{5BA910ED-9294-4BD3-A4B4-63C2051595CD}" presName="level3hierChild" presStyleCnt="0"/>
      <dgm:spPr/>
    </dgm:pt>
    <dgm:pt modelId="{F803F229-7259-4B52-9F2B-56FAF5F014D4}" type="pres">
      <dgm:prSet presAssocID="{85C9B43A-EBAA-4AB6-80BD-342076682629}" presName="conn2-1" presStyleLbl="parChTrans1D3" presStyleIdx="2" presStyleCnt="5"/>
      <dgm:spPr/>
    </dgm:pt>
    <dgm:pt modelId="{B70F0B14-FC8A-4286-BE33-3FB14A36EC67}" type="pres">
      <dgm:prSet presAssocID="{85C9B43A-EBAA-4AB6-80BD-342076682629}" presName="connTx" presStyleLbl="parChTrans1D3" presStyleIdx="2" presStyleCnt="5"/>
      <dgm:spPr/>
    </dgm:pt>
    <dgm:pt modelId="{6BE03A95-C899-4DF6-8733-BCB17321A5B6}" type="pres">
      <dgm:prSet presAssocID="{658F1592-10DA-45E6-82C5-064723E35CBA}" presName="root2" presStyleCnt="0"/>
      <dgm:spPr/>
    </dgm:pt>
    <dgm:pt modelId="{83E98F97-4354-481C-ADB3-AB7DAEFAC21B}" type="pres">
      <dgm:prSet presAssocID="{658F1592-10DA-45E6-82C5-064723E35CBA}" presName="LevelTwoTextNode" presStyleLbl="node3" presStyleIdx="2" presStyleCnt="5">
        <dgm:presLayoutVars>
          <dgm:chPref val="3"/>
        </dgm:presLayoutVars>
      </dgm:prSet>
      <dgm:spPr/>
    </dgm:pt>
    <dgm:pt modelId="{869F7E2E-543E-44FC-8737-00E2ACB92258}" type="pres">
      <dgm:prSet presAssocID="{658F1592-10DA-45E6-82C5-064723E35CBA}" presName="level3hierChild" presStyleCnt="0"/>
      <dgm:spPr/>
    </dgm:pt>
    <dgm:pt modelId="{1860C448-627B-4F95-8AD5-7C37F07A4A91}" type="pres">
      <dgm:prSet presAssocID="{51C88DC2-0444-4D84-A243-0E15CB530641}" presName="conn2-1" presStyleLbl="parChTrans1D2" presStyleIdx="1" presStyleCnt="3"/>
      <dgm:spPr/>
    </dgm:pt>
    <dgm:pt modelId="{01832DCB-615F-45DB-A926-1CBA961CD7AE}" type="pres">
      <dgm:prSet presAssocID="{51C88DC2-0444-4D84-A243-0E15CB530641}" presName="connTx" presStyleLbl="parChTrans1D2" presStyleIdx="1" presStyleCnt="3"/>
      <dgm:spPr/>
    </dgm:pt>
    <dgm:pt modelId="{186EF02E-0285-4531-B263-923CBE1769DC}" type="pres">
      <dgm:prSet presAssocID="{F30BE66F-6A47-4544-AD3B-66C48311004F}" presName="root2" presStyleCnt="0"/>
      <dgm:spPr/>
    </dgm:pt>
    <dgm:pt modelId="{503C2758-70E3-43A1-8F07-8F45B6F8EB5D}" type="pres">
      <dgm:prSet presAssocID="{F30BE66F-6A47-4544-AD3B-66C48311004F}" presName="LevelTwoTextNode" presStyleLbl="node2" presStyleIdx="1" presStyleCnt="3" custLinFactNeighborY="34339">
        <dgm:presLayoutVars>
          <dgm:chPref val="3"/>
        </dgm:presLayoutVars>
      </dgm:prSet>
      <dgm:spPr/>
    </dgm:pt>
    <dgm:pt modelId="{6826060C-5E6B-4E24-8438-B606629CF351}" type="pres">
      <dgm:prSet presAssocID="{F30BE66F-6A47-4544-AD3B-66C48311004F}" presName="level3hierChild" presStyleCnt="0"/>
      <dgm:spPr/>
    </dgm:pt>
    <dgm:pt modelId="{D5355C4E-9B9A-436F-A48C-58E02800F28C}" type="pres">
      <dgm:prSet presAssocID="{5A443635-2F58-432C-A4E0-27FCA30F8967}" presName="conn2-1" presStyleLbl="parChTrans1D2" presStyleIdx="2" presStyleCnt="3"/>
      <dgm:spPr/>
    </dgm:pt>
    <dgm:pt modelId="{548860EC-5FF6-4EF0-86DC-7CC1D8B19DF8}" type="pres">
      <dgm:prSet presAssocID="{5A443635-2F58-432C-A4E0-27FCA30F8967}" presName="connTx" presStyleLbl="parChTrans1D2" presStyleIdx="2" presStyleCnt="3"/>
      <dgm:spPr/>
    </dgm:pt>
    <dgm:pt modelId="{A5A18162-9A3D-4969-86A5-3161E7FCF536}" type="pres">
      <dgm:prSet presAssocID="{17761CDE-BF8A-46B4-B81D-B1D2555E51DB}" presName="root2" presStyleCnt="0"/>
      <dgm:spPr/>
    </dgm:pt>
    <dgm:pt modelId="{4F6B9543-3184-4CA5-A08B-13F28F25B488}" type="pres">
      <dgm:prSet presAssocID="{17761CDE-BF8A-46B4-B81D-B1D2555E51DB}" presName="LevelTwoTextNode" presStyleLbl="node2" presStyleIdx="2" presStyleCnt="3">
        <dgm:presLayoutVars>
          <dgm:chPref val="3"/>
        </dgm:presLayoutVars>
      </dgm:prSet>
      <dgm:spPr/>
    </dgm:pt>
    <dgm:pt modelId="{C906F50D-A497-4DAB-A653-986B7CC55D4A}" type="pres">
      <dgm:prSet presAssocID="{17761CDE-BF8A-46B4-B81D-B1D2555E51DB}" presName="level3hierChild" presStyleCnt="0"/>
      <dgm:spPr/>
    </dgm:pt>
    <dgm:pt modelId="{A4FC5B29-6F55-474F-8464-476DD9DE3FA7}" type="pres">
      <dgm:prSet presAssocID="{8FFBBBF2-3443-4EC5-9CA4-87D81D97749F}" presName="conn2-1" presStyleLbl="parChTrans1D3" presStyleIdx="3" presStyleCnt="5"/>
      <dgm:spPr/>
    </dgm:pt>
    <dgm:pt modelId="{40783711-01E4-47D2-89E3-CBFA56D7F730}" type="pres">
      <dgm:prSet presAssocID="{8FFBBBF2-3443-4EC5-9CA4-87D81D97749F}" presName="connTx" presStyleLbl="parChTrans1D3" presStyleIdx="3" presStyleCnt="5"/>
      <dgm:spPr/>
    </dgm:pt>
    <dgm:pt modelId="{46E1B960-6D6D-4C25-99D2-99A698EB0DCA}" type="pres">
      <dgm:prSet presAssocID="{F409AD10-4035-4176-9CFC-7E722E8FCAB6}" presName="root2" presStyleCnt="0"/>
      <dgm:spPr/>
    </dgm:pt>
    <dgm:pt modelId="{2007DAB3-2FDE-46B7-A733-789594CAB1DF}" type="pres">
      <dgm:prSet presAssocID="{F409AD10-4035-4176-9CFC-7E722E8FCAB6}" presName="LevelTwoTextNode" presStyleLbl="node3" presStyleIdx="3" presStyleCnt="5">
        <dgm:presLayoutVars>
          <dgm:chPref val="3"/>
        </dgm:presLayoutVars>
      </dgm:prSet>
      <dgm:spPr/>
    </dgm:pt>
    <dgm:pt modelId="{6B4974E1-5B3C-4F1B-8308-4323B07FBB66}" type="pres">
      <dgm:prSet presAssocID="{F409AD10-4035-4176-9CFC-7E722E8FCAB6}" presName="level3hierChild" presStyleCnt="0"/>
      <dgm:spPr/>
    </dgm:pt>
    <dgm:pt modelId="{657C02D7-F134-400E-BBE1-3EDE33F2DA87}" type="pres">
      <dgm:prSet presAssocID="{D80E1F84-5202-4E36-8C1A-202653CED43D}" presName="conn2-1" presStyleLbl="parChTrans1D3" presStyleIdx="4" presStyleCnt="5"/>
      <dgm:spPr/>
    </dgm:pt>
    <dgm:pt modelId="{352A3C8E-FF15-452D-8F82-3FA12A5D31A1}" type="pres">
      <dgm:prSet presAssocID="{D80E1F84-5202-4E36-8C1A-202653CED43D}" presName="connTx" presStyleLbl="parChTrans1D3" presStyleIdx="4" presStyleCnt="5"/>
      <dgm:spPr/>
    </dgm:pt>
    <dgm:pt modelId="{F5B0BB6C-0165-41E4-B77D-37989899ED92}" type="pres">
      <dgm:prSet presAssocID="{31762C54-A291-401D-892B-D041F3C30A8F}" presName="root2" presStyleCnt="0"/>
      <dgm:spPr/>
    </dgm:pt>
    <dgm:pt modelId="{C02D0FA0-B8FE-4E91-A65E-E6B203F17504}" type="pres">
      <dgm:prSet presAssocID="{31762C54-A291-401D-892B-D041F3C30A8F}" presName="LevelTwoTextNode" presStyleLbl="node3" presStyleIdx="4" presStyleCnt="5" custLinFactNeighborX="1369" custLinFactNeighborY="164">
        <dgm:presLayoutVars>
          <dgm:chPref val="3"/>
        </dgm:presLayoutVars>
      </dgm:prSet>
      <dgm:spPr/>
    </dgm:pt>
    <dgm:pt modelId="{B08BDE68-9345-4355-BAD3-AAB650CFD91F}" type="pres">
      <dgm:prSet presAssocID="{31762C54-A291-401D-892B-D041F3C30A8F}" presName="level3hierChild" presStyleCnt="0"/>
      <dgm:spPr/>
    </dgm:pt>
  </dgm:ptLst>
  <dgm:cxnLst>
    <dgm:cxn modelId="{A5A9C90F-CC27-49C0-B27A-AAA75E32EE07}" srcId="{17761CDE-BF8A-46B4-B81D-B1D2555E51DB}" destId="{31762C54-A291-401D-892B-D041F3C30A8F}" srcOrd="1" destOrd="0" parTransId="{D80E1F84-5202-4E36-8C1A-202653CED43D}" sibTransId="{6EF33153-606E-44B3-90B5-A7E2E30685FA}"/>
    <dgm:cxn modelId="{8CC81612-8BC8-4BA8-A078-9CC0B09500B3}" type="presOf" srcId="{17761CDE-BF8A-46B4-B81D-B1D2555E51DB}" destId="{4F6B9543-3184-4CA5-A08B-13F28F25B488}" srcOrd="0" destOrd="0" presId="urn:microsoft.com/office/officeart/2005/8/layout/hierarchy2"/>
    <dgm:cxn modelId="{A9F34913-C9C3-4491-9E98-DB60EABF8081}" type="presOf" srcId="{85C9B43A-EBAA-4AB6-80BD-342076682629}" destId="{F803F229-7259-4B52-9F2B-56FAF5F014D4}" srcOrd="0" destOrd="0" presId="urn:microsoft.com/office/officeart/2005/8/layout/hierarchy2"/>
    <dgm:cxn modelId="{C63FA917-0582-427E-B0D9-4C4AE8ED06B3}" type="presOf" srcId="{36FCE22B-3FC1-41E3-97AA-3E6994B4B78C}" destId="{592BE1D9-5F9B-4947-AF55-BAD3CFDCB289}" srcOrd="0" destOrd="0" presId="urn:microsoft.com/office/officeart/2005/8/layout/hierarchy2"/>
    <dgm:cxn modelId="{431C8E27-A057-445C-9ADD-06067B5B6EC1}" type="presOf" srcId="{64B18529-56BC-4831-878B-B9C99690A297}" destId="{DE5674D0-BAAF-43DE-A11D-EE401D685CAF}" srcOrd="1" destOrd="0" presId="urn:microsoft.com/office/officeart/2005/8/layout/hierarchy2"/>
    <dgm:cxn modelId="{917AE935-7C07-433E-AEE3-6E5B0F43DEDE}" srcId="{17761CDE-BF8A-46B4-B81D-B1D2555E51DB}" destId="{F409AD10-4035-4176-9CFC-7E722E8FCAB6}" srcOrd="0" destOrd="0" parTransId="{8FFBBBF2-3443-4EC5-9CA4-87D81D97749F}" sibTransId="{AB74A565-6F23-4210-B71F-0A67AB930C16}"/>
    <dgm:cxn modelId="{F90EF035-6504-49AA-9A92-91644E3F73DD}" type="presOf" srcId="{F30BE66F-6A47-4544-AD3B-66C48311004F}" destId="{503C2758-70E3-43A1-8F07-8F45B6F8EB5D}" srcOrd="0" destOrd="0" presId="urn:microsoft.com/office/officeart/2005/8/layout/hierarchy2"/>
    <dgm:cxn modelId="{E55B5D3F-0C61-42F9-81B7-B1F118497025}" type="presOf" srcId="{5BA910ED-9294-4BD3-A4B4-63C2051595CD}" destId="{E4477261-E159-4BE3-BDB1-38424E1A1D1F}" srcOrd="0" destOrd="0" presId="urn:microsoft.com/office/officeart/2005/8/layout/hierarchy2"/>
    <dgm:cxn modelId="{B44D4B40-7CB5-4363-A7EB-6E829AEF7B7B}" type="presOf" srcId="{51C88DC2-0444-4D84-A243-0E15CB530641}" destId="{1860C448-627B-4F95-8AD5-7C37F07A4A91}" srcOrd="0" destOrd="0" presId="urn:microsoft.com/office/officeart/2005/8/layout/hierarchy2"/>
    <dgm:cxn modelId="{7DE11C43-2E45-4009-B4C4-F36225212E3B}" type="presOf" srcId="{F409AD10-4035-4176-9CFC-7E722E8FCAB6}" destId="{2007DAB3-2FDE-46B7-A733-789594CAB1DF}" srcOrd="0" destOrd="0" presId="urn:microsoft.com/office/officeart/2005/8/layout/hierarchy2"/>
    <dgm:cxn modelId="{6E456343-24F7-4A1A-A4FE-357069E07302}" srcId="{8439FAA4-05D0-4F4C-B6E8-52E53A659D1E}" destId="{F30BE66F-6A47-4544-AD3B-66C48311004F}" srcOrd="1" destOrd="0" parTransId="{51C88DC2-0444-4D84-A243-0E15CB530641}" sibTransId="{B19C8811-8199-4F1B-9EA5-42CC48FBA74B}"/>
    <dgm:cxn modelId="{5B68B044-6953-49BB-9D0F-C37A0386E8B2}" type="presOf" srcId="{5A443635-2F58-432C-A4E0-27FCA30F8967}" destId="{548860EC-5FF6-4EF0-86DC-7CC1D8B19DF8}" srcOrd="1" destOrd="0" presId="urn:microsoft.com/office/officeart/2005/8/layout/hierarchy2"/>
    <dgm:cxn modelId="{514A1965-AC75-4C21-BB45-B839F5FB13DD}" type="presOf" srcId="{31762C54-A291-401D-892B-D041F3C30A8F}" destId="{C02D0FA0-B8FE-4E91-A65E-E6B203F17504}" srcOrd="0" destOrd="0" presId="urn:microsoft.com/office/officeart/2005/8/layout/hierarchy2"/>
    <dgm:cxn modelId="{8B57FB68-9214-487B-9588-CB294217D1DD}" type="presOf" srcId="{658F1592-10DA-45E6-82C5-064723E35CBA}" destId="{83E98F97-4354-481C-ADB3-AB7DAEFAC21B}" srcOrd="0" destOrd="0" presId="urn:microsoft.com/office/officeart/2005/8/layout/hierarchy2"/>
    <dgm:cxn modelId="{25CC166A-8B3F-4022-812F-C024B736DEE4}" srcId="{8439FAA4-05D0-4F4C-B6E8-52E53A659D1E}" destId="{17761CDE-BF8A-46B4-B81D-B1D2555E51DB}" srcOrd="2" destOrd="0" parTransId="{5A443635-2F58-432C-A4E0-27FCA30F8967}" sibTransId="{9AF3F567-1458-407B-9B54-83D6A0156D99}"/>
    <dgm:cxn modelId="{D718DF6D-FA31-4EFD-B4D1-C38A4E346288}" type="presOf" srcId="{3E949A16-8F8C-485F-A4FF-8BBEA9962BF9}" destId="{48036EC8-CF8C-4F95-955F-09BD781CA485}" srcOrd="1" destOrd="0" presId="urn:microsoft.com/office/officeart/2005/8/layout/hierarchy2"/>
    <dgm:cxn modelId="{5F68096F-204D-4CBB-AD9A-6093B4DF5CE7}" type="presOf" srcId="{8FFBBBF2-3443-4EC5-9CA4-87D81D97749F}" destId="{A4FC5B29-6F55-474F-8464-476DD9DE3FA7}" srcOrd="0" destOrd="0" presId="urn:microsoft.com/office/officeart/2005/8/layout/hierarchy2"/>
    <dgm:cxn modelId="{1A13CF53-0F2C-4772-BC56-78513935BA42}" srcId="{F89B3091-E5F3-484B-87EE-B6F269A66B12}" destId="{658F1592-10DA-45E6-82C5-064723E35CBA}" srcOrd="2" destOrd="0" parTransId="{85C9B43A-EBAA-4AB6-80BD-342076682629}" sibTransId="{4D6D738A-6560-4402-BF8B-AB145126EAB3}"/>
    <dgm:cxn modelId="{0810AC76-B9D5-4ABC-85F9-394547C663EE}" type="presOf" srcId="{36FCE22B-3FC1-41E3-97AA-3E6994B4B78C}" destId="{3D4FCB29-8B87-4806-844F-A45CA90A47E0}" srcOrd="1" destOrd="0" presId="urn:microsoft.com/office/officeart/2005/8/layout/hierarchy2"/>
    <dgm:cxn modelId="{72E3AD76-31BC-45F5-BD54-F89B54B523A1}" srcId="{F89B3091-E5F3-484B-87EE-B6F269A66B12}" destId="{44519B50-90B5-4817-AD33-00489A140BEC}" srcOrd="0" destOrd="0" parTransId="{36FCE22B-3FC1-41E3-97AA-3E6994B4B78C}" sibTransId="{73F2B647-2DFB-4CB6-92BE-8144F3510B2E}"/>
    <dgm:cxn modelId="{B7EAB587-2273-4526-8212-E294A7A26365}" type="presOf" srcId="{64B18529-56BC-4831-878B-B9C99690A297}" destId="{1724B872-4F4B-4274-8A83-EBD5B262C906}" srcOrd="0" destOrd="0" presId="urn:microsoft.com/office/officeart/2005/8/layout/hierarchy2"/>
    <dgm:cxn modelId="{39C29398-0BDE-4D55-973B-F3A05914E8C0}" type="presOf" srcId="{85C9B43A-EBAA-4AB6-80BD-342076682629}" destId="{B70F0B14-FC8A-4286-BE33-3FB14A36EC67}" srcOrd="1" destOrd="0" presId="urn:microsoft.com/office/officeart/2005/8/layout/hierarchy2"/>
    <dgm:cxn modelId="{61E12AA4-3DE1-469C-B734-9D4B84DFB596}" type="presOf" srcId="{5A443635-2F58-432C-A4E0-27FCA30F8967}" destId="{D5355C4E-9B9A-436F-A48C-58E02800F28C}" srcOrd="0" destOrd="0" presId="urn:microsoft.com/office/officeart/2005/8/layout/hierarchy2"/>
    <dgm:cxn modelId="{7FE2B1A7-15E6-42F6-9544-33C00E24A2F3}" type="presOf" srcId="{8439FAA4-05D0-4F4C-B6E8-52E53A659D1E}" destId="{43A53147-064F-4152-A57C-BCFD4FDEC519}" srcOrd="0" destOrd="0" presId="urn:microsoft.com/office/officeart/2005/8/layout/hierarchy2"/>
    <dgm:cxn modelId="{3F7152AC-D859-499F-9F1C-907E9B3C4318}" type="presOf" srcId="{44519B50-90B5-4817-AD33-00489A140BEC}" destId="{E62A7D12-F6E3-4F25-B61E-70562FBDAAD7}" srcOrd="0" destOrd="0" presId="urn:microsoft.com/office/officeart/2005/8/layout/hierarchy2"/>
    <dgm:cxn modelId="{D1E580AC-6C7D-4876-808E-FD4A6398BA20}" type="presOf" srcId="{D80E1F84-5202-4E36-8C1A-202653CED43D}" destId="{657C02D7-F134-400E-BBE1-3EDE33F2DA87}" srcOrd="0" destOrd="0" presId="urn:microsoft.com/office/officeart/2005/8/layout/hierarchy2"/>
    <dgm:cxn modelId="{1369EEAD-BD06-43A1-ACC0-8683A63EDFAF}" type="presOf" srcId="{F89B3091-E5F3-484B-87EE-B6F269A66B12}" destId="{8472BDA9-1A62-4CDB-B3B8-9654E4839C42}" srcOrd="0" destOrd="0" presId="urn:microsoft.com/office/officeart/2005/8/layout/hierarchy2"/>
    <dgm:cxn modelId="{3081F8AF-B9C4-4524-BD97-CA9CC870E97A}" srcId="{A58E77AB-F731-4A33-AA9C-D7F1AD056B95}" destId="{8439FAA4-05D0-4F4C-B6E8-52E53A659D1E}" srcOrd="0" destOrd="0" parTransId="{8A423A00-EBC3-4EA5-89B8-9C5CF2313C8E}" sibTransId="{9C75B039-67AE-46F1-A798-C67023A055A7}"/>
    <dgm:cxn modelId="{501B44B4-C5D0-460A-918D-E5F447C65B80}" type="presOf" srcId="{3E949A16-8F8C-485F-A4FF-8BBEA9962BF9}" destId="{3B7E683D-BB87-4525-B27E-96C92FF943D1}" srcOrd="0" destOrd="0" presId="urn:microsoft.com/office/officeart/2005/8/layout/hierarchy2"/>
    <dgm:cxn modelId="{2F5437BD-9D80-46F3-9291-E4D210B71BD1}" srcId="{8439FAA4-05D0-4F4C-B6E8-52E53A659D1E}" destId="{F89B3091-E5F3-484B-87EE-B6F269A66B12}" srcOrd="0" destOrd="0" parTransId="{64B18529-56BC-4831-878B-B9C99690A297}" sibTransId="{A19D0F5F-7CC4-4006-B661-BC06723E4D47}"/>
    <dgm:cxn modelId="{9124F4C1-0843-4D32-8310-BC96A92A823F}" type="presOf" srcId="{51C88DC2-0444-4D84-A243-0E15CB530641}" destId="{01832DCB-615F-45DB-A926-1CBA961CD7AE}" srcOrd="1" destOrd="0" presId="urn:microsoft.com/office/officeart/2005/8/layout/hierarchy2"/>
    <dgm:cxn modelId="{8C30BAE5-0639-4C62-BF3B-06049C898846}" srcId="{F89B3091-E5F3-484B-87EE-B6F269A66B12}" destId="{5BA910ED-9294-4BD3-A4B4-63C2051595CD}" srcOrd="1" destOrd="0" parTransId="{3E949A16-8F8C-485F-A4FF-8BBEA9962BF9}" sibTransId="{B044FB0F-5438-439A-AABB-578E44E0B266}"/>
    <dgm:cxn modelId="{65E3CAEB-65D3-498E-841C-ABD7410927B2}" type="presOf" srcId="{8FFBBBF2-3443-4EC5-9CA4-87D81D97749F}" destId="{40783711-01E4-47D2-89E3-CBFA56D7F730}" srcOrd="1" destOrd="0" presId="urn:microsoft.com/office/officeart/2005/8/layout/hierarchy2"/>
    <dgm:cxn modelId="{6DEEA4F1-0B32-4D79-A8CE-B4C11D249B4C}" type="presOf" srcId="{A58E77AB-F731-4A33-AA9C-D7F1AD056B95}" destId="{B20A75DE-C58C-45C3-A93D-6EE7F46F7B23}" srcOrd="0" destOrd="0" presId="urn:microsoft.com/office/officeart/2005/8/layout/hierarchy2"/>
    <dgm:cxn modelId="{905A6FFD-5A3E-4D99-A131-AE5E3CBF9A72}" type="presOf" srcId="{D80E1F84-5202-4E36-8C1A-202653CED43D}" destId="{352A3C8E-FF15-452D-8F82-3FA12A5D31A1}" srcOrd="1" destOrd="0" presId="urn:microsoft.com/office/officeart/2005/8/layout/hierarchy2"/>
    <dgm:cxn modelId="{DEC726B4-6025-4B36-9B66-230CFBC5D1F3}" type="presParOf" srcId="{B20A75DE-C58C-45C3-A93D-6EE7F46F7B23}" destId="{0B70C027-4B39-4110-81D3-BFDD6E2B7870}" srcOrd="0" destOrd="0" presId="urn:microsoft.com/office/officeart/2005/8/layout/hierarchy2"/>
    <dgm:cxn modelId="{CFF61B5B-BA47-407D-B894-1EB42BB29FB1}" type="presParOf" srcId="{0B70C027-4B39-4110-81D3-BFDD6E2B7870}" destId="{43A53147-064F-4152-A57C-BCFD4FDEC519}" srcOrd="0" destOrd="0" presId="urn:microsoft.com/office/officeart/2005/8/layout/hierarchy2"/>
    <dgm:cxn modelId="{E2866521-0242-4EE4-8E87-9452A438704F}" type="presParOf" srcId="{0B70C027-4B39-4110-81D3-BFDD6E2B7870}" destId="{843349E9-16F8-4777-958E-E9CBD7C6A818}" srcOrd="1" destOrd="0" presId="urn:microsoft.com/office/officeart/2005/8/layout/hierarchy2"/>
    <dgm:cxn modelId="{D3AED41B-FAC6-4FEF-ABC7-FB1CF8C270E1}" type="presParOf" srcId="{843349E9-16F8-4777-958E-E9CBD7C6A818}" destId="{1724B872-4F4B-4274-8A83-EBD5B262C906}" srcOrd="0" destOrd="0" presId="urn:microsoft.com/office/officeart/2005/8/layout/hierarchy2"/>
    <dgm:cxn modelId="{41EF8E29-8C72-4E87-A748-15BA768E25A9}" type="presParOf" srcId="{1724B872-4F4B-4274-8A83-EBD5B262C906}" destId="{DE5674D0-BAAF-43DE-A11D-EE401D685CAF}" srcOrd="0" destOrd="0" presId="urn:microsoft.com/office/officeart/2005/8/layout/hierarchy2"/>
    <dgm:cxn modelId="{A249ACA0-D27B-44C4-91E6-87983AD3749C}" type="presParOf" srcId="{843349E9-16F8-4777-958E-E9CBD7C6A818}" destId="{1FAE2EEF-DAAC-48FD-AA56-2F125305F139}" srcOrd="1" destOrd="0" presId="urn:microsoft.com/office/officeart/2005/8/layout/hierarchy2"/>
    <dgm:cxn modelId="{0C98DC23-B706-4C2B-BFF0-8BE3D4BA0927}" type="presParOf" srcId="{1FAE2EEF-DAAC-48FD-AA56-2F125305F139}" destId="{8472BDA9-1A62-4CDB-B3B8-9654E4839C42}" srcOrd="0" destOrd="0" presId="urn:microsoft.com/office/officeart/2005/8/layout/hierarchy2"/>
    <dgm:cxn modelId="{3AE294F8-A191-43E2-A1D3-C77CCB3C1E87}" type="presParOf" srcId="{1FAE2EEF-DAAC-48FD-AA56-2F125305F139}" destId="{5081F45F-A693-4FE1-BB8F-58EBC0C746E8}" srcOrd="1" destOrd="0" presId="urn:microsoft.com/office/officeart/2005/8/layout/hierarchy2"/>
    <dgm:cxn modelId="{B5ED03AC-8FF9-4014-876A-6E0B20936D73}" type="presParOf" srcId="{5081F45F-A693-4FE1-BB8F-58EBC0C746E8}" destId="{592BE1D9-5F9B-4947-AF55-BAD3CFDCB289}" srcOrd="0" destOrd="0" presId="urn:microsoft.com/office/officeart/2005/8/layout/hierarchy2"/>
    <dgm:cxn modelId="{CDF750A6-995D-4F63-AA22-0DD2F5E2F42C}" type="presParOf" srcId="{592BE1D9-5F9B-4947-AF55-BAD3CFDCB289}" destId="{3D4FCB29-8B87-4806-844F-A45CA90A47E0}" srcOrd="0" destOrd="0" presId="urn:microsoft.com/office/officeart/2005/8/layout/hierarchy2"/>
    <dgm:cxn modelId="{57A3B394-DA07-47D9-983B-21EB415D1DFA}" type="presParOf" srcId="{5081F45F-A693-4FE1-BB8F-58EBC0C746E8}" destId="{ABA4BFD6-314E-4D57-823A-3A8D4B3D6685}" srcOrd="1" destOrd="0" presId="urn:microsoft.com/office/officeart/2005/8/layout/hierarchy2"/>
    <dgm:cxn modelId="{670AFA1F-F521-4862-9A85-9D12F69F9432}" type="presParOf" srcId="{ABA4BFD6-314E-4D57-823A-3A8D4B3D6685}" destId="{E62A7D12-F6E3-4F25-B61E-70562FBDAAD7}" srcOrd="0" destOrd="0" presId="urn:microsoft.com/office/officeart/2005/8/layout/hierarchy2"/>
    <dgm:cxn modelId="{6E28C154-41BC-40A4-A613-AAEBA73CECB0}" type="presParOf" srcId="{ABA4BFD6-314E-4D57-823A-3A8D4B3D6685}" destId="{4CDDB435-A5F5-486B-8F9F-C1EF797E498F}" srcOrd="1" destOrd="0" presId="urn:microsoft.com/office/officeart/2005/8/layout/hierarchy2"/>
    <dgm:cxn modelId="{49E48E3E-B1F0-4294-BA35-9821854235BF}" type="presParOf" srcId="{5081F45F-A693-4FE1-BB8F-58EBC0C746E8}" destId="{3B7E683D-BB87-4525-B27E-96C92FF943D1}" srcOrd="2" destOrd="0" presId="urn:microsoft.com/office/officeart/2005/8/layout/hierarchy2"/>
    <dgm:cxn modelId="{CEC8BFCE-12B9-4A51-B109-B21D950B6E9B}" type="presParOf" srcId="{3B7E683D-BB87-4525-B27E-96C92FF943D1}" destId="{48036EC8-CF8C-4F95-955F-09BD781CA485}" srcOrd="0" destOrd="0" presId="urn:microsoft.com/office/officeart/2005/8/layout/hierarchy2"/>
    <dgm:cxn modelId="{7E4955F5-8230-4CBC-9F5C-72F8C389E55B}" type="presParOf" srcId="{5081F45F-A693-4FE1-BB8F-58EBC0C746E8}" destId="{5AB943F7-BC1C-4C9C-A260-C2BE8B7A1448}" srcOrd="3" destOrd="0" presId="urn:microsoft.com/office/officeart/2005/8/layout/hierarchy2"/>
    <dgm:cxn modelId="{5FA6CD82-A91C-4F75-92CC-485B92AFB652}" type="presParOf" srcId="{5AB943F7-BC1C-4C9C-A260-C2BE8B7A1448}" destId="{E4477261-E159-4BE3-BDB1-38424E1A1D1F}" srcOrd="0" destOrd="0" presId="urn:microsoft.com/office/officeart/2005/8/layout/hierarchy2"/>
    <dgm:cxn modelId="{21EA4B1D-226C-49B8-9A63-B57DF610D5D0}" type="presParOf" srcId="{5AB943F7-BC1C-4C9C-A260-C2BE8B7A1448}" destId="{85B79248-8E83-43D4-9856-0D8EBEDA6CB7}" srcOrd="1" destOrd="0" presId="urn:microsoft.com/office/officeart/2005/8/layout/hierarchy2"/>
    <dgm:cxn modelId="{BA3DFE75-378D-4010-917A-6C9CDFD7C13E}" type="presParOf" srcId="{5081F45F-A693-4FE1-BB8F-58EBC0C746E8}" destId="{F803F229-7259-4B52-9F2B-56FAF5F014D4}" srcOrd="4" destOrd="0" presId="urn:microsoft.com/office/officeart/2005/8/layout/hierarchy2"/>
    <dgm:cxn modelId="{22ABB6A9-9A00-49E9-A9B9-45081DD9EC42}" type="presParOf" srcId="{F803F229-7259-4B52-9F2B-56FAF5F014D4}" destId="{B70F0B14-FC8A-4286-BE33-3FB14A36EC67}" srcOrd="0" destOrd="0" presId="urn:microsoft.com/office/officeart/2005/8/layout/hierarchy2"/>
    <dgm:cxn modelId="{216E1B6D-EB2E-4E39-AF7A-1CEB44CCDD7F}" type="presParOf" srcId="{5081F45F-A693-4FE1-BB8F-58EBC0C746E8}" destId="{6BE03A95-C899-4DF6-8733-BCB17321A5B6}" srcOrd="5" destOrd="0" presId="urn:microsoft.com/office/officeart/2005/8/layout/hierarchy2"/>
    <dgm:cxn modelId="{D5D3C9DA-0EB1-48A4-BBF9-CEA29CC175AA}" type="presParOf" srcId="{6BE03A95-C899-4DF6-8733-BCB17321A5B6}" destId="{83E98F97-4354-481C-ADB3-AB7DAEFAC21B}" srcOrd="0" destOrd="0" presId="urn:microsoft.com/office/officeart/2005/8/layout/hierarchy2"/>
    <dgm:cxn modelId="{5BC14F66-18D6-4BEA-8225-2B62D5DC5F5F}" type="presParOf" srcId="{6BE03A95-C899-4DF6-8733-BCB17321A5B6}" destId="{869F7E2E-543E-44FC-8737-00E2ACB92258}" srcOrd="1" destOrd="0" presId="urn:microsoft.com/office/officeart/2005/8/layout/hierarchy2"/>
    <dgm:cxn modelId="{15ABBBC0-7410-471B-BDCA-D9E5689D5CAD}" type="presParOf" srcId="{843349E9-16F8-4777-958E-E9CBD7C6A818}" destId="{1860C448-627B-4F95-8AD5-7C37F07A4A91}" srcOrd="2" destOrd="0" presId="urn:microsoft.com/office/officeart/2005/8/layout/hierarchy2"/>
    <dgm:cxn modelId="{AF48757D-B777-4E06-A2E0-A8EAD177DE12}" type="presParOf" srcId="{1860C448-627B-4F95-8AD5-7C37F07A4A91}" destId="{01832DCB-615F-45DB-A926-1CBA961CD7AE}" srcOrd="0" destOrd="0" presId="urn:microsoft.com/office/officeart/2005/8/layout/hierarchy2"/>
    <dgm:cxn modelId="{C424B066-C17A-4D68-A2D4-FFB9386AC026}" type="presParOf" srcId="{843349E9-16F8-4777-958E-E9CBD7C6A818}" destId="{186EF02E-0285-4531-B263-923CBE1769DC}" srcOrd="3" destOrd="0" presId="urn:microsoft.com/office/officeart/2005/8/layout/hierarchy2"/>
    <dgm:cxn modelId="{A475D9C8-9E60-4EE2-966B-794E1CADA71C}" type="presParOf" srcId="{186EF02E-0285-4531-B263-923CBE1769DC}" destId="{503C2758-70E3-43A1-8F07-8F45B6F8EB5D}" srcOrd="0" destOrd="0" presId="urn:microsoft.com/office/officeart/2005/8/layout/hierarchy2"/>
    <dgm:cxn modelId="{C5A0C7AF-830F-4F0C-95F6-98C6B34D3F46}" type="presParOf" srcId="{186EF02E-0285-4531-B263-923CBE1769DC}" destId="{6826060C-5E6B-4E24-8438-B606629CF351}" srcOrd="1" destOrd="0" presId="urn:microsoft.com/office/officeart/2005/8/layout/hierarchy2"/>
    <dgm:cxn modelId="{9586E9B7-B192-4B84-AF9F-A521269E0606}" type="presParOf" srcId="{843349E9-16F8-4777-958E-E9CBD7C6A818}" destId="{D5355C4E-9B9A-436F-A48C-58E02800F28C}" srcOrd="4" destOrd="0" presId="urn:microsoft.com/office/officeart/2005/8/layout/hierarchy2"/>
    <dgm:cxn modelId="{20021D61-88C4-46E3-A865-A8596090B25A}" type="presParOf" srcId="{D5355C4E-9B9A-436F-A48C-58E02800F28C}" destId="{548860EC-5FF6-4EF0-86DC-7CC1D8B19DF8}" srcOrd="0" destOrd="0" presId="urn:microsoft.com/office/officeart/2005/8/layout/hierarchy2"/>
    <dgm:cxn modelId="{8929E83C-BCDA-4490-B303-109FC95AB9A7}" type="presParOf" srcId="{843349E9-16F8-4777-958E-E9CBD7C6A818}" destId="{A5A18162-9A3D-4969-86A5-3161E7FCF536}" srcOrd="5" destOrd="0" presId="urn:microsoft.com/office/officeart/2005/8/layout/hierarchy2"/>
    <dgm:cxn modelId="{2985AD67-0C8D-4FAD-B2B3-6B9EDC4835E6}" type="presParOf" srcId="{A5A18162-9A3D-4969-86A5-3161E7FCF536}" destId="{4F6B9543-3184-4CA5-A08B-13F28F25B488}" srcOrd="0" destOrd="0" presId="urn:microsoft.com/office/officeart/2005/8/layout/hierarchy2"/>
    <dgm:cxn modelId="{67784B16-36BD-4C48-BC4C-0FDE72A07197}" type="presParOf" srcId="{A5A18162-9A3D-4969-86A5-3161E7FCF536}" destId="{C906F50D-A497-4DAB-A653-986B7CC55D4A}" srcOrd="1" destOrd="0" presId="urn:microsoft.com/office/officeart/2005/8/layout/hierarchy2"/>
    <dgm:cxn modelId="{88E86714-5AC2-4142-944B-C22274B01A19}" type="presParOf" srcId="{C906F50D-A497-4DAB-A653-986B7CC55D4A}" destId="{A4FC5B29-6F55-474F-8464-476DD9DE3FA7}" srcOrd="0" destOrd="0" presId="urn:microsoft.com/office/officeart/2005/8/layout/hierarchy2"/>
    <dgm:cxn modelId="{B0ECF659-D3FB-4517-B16D-CE50238F5E6F}" type="presParOf" srcId="{A4FC5B29-6F55-474F-8464-476DD9DE3FA7}" destId="{40783711-01E4-47D2-89E3-CBFA56D7F730}" srcOrd="0" destOrd="0" presId="urn:microsoft.com/office/officeart/2005/8/layout/hierarchy2"/>
    <dgm:cxn modelId="{215C2C9A-BF95-40C9-87A7-E2035DADF740}" type="presParOf" srcId="{C906F50D-A497-4DAB-A653-986B7CC55D4A}" destId="{46E1B960-6D6D-4C25-99D2-99A698EB0DCA}" srcOrd="1" destOrd="0" presId="urn:microsoft.com/office/officeart/2005/8/layout/hierarchy2"/>
    <dgm:cxn modelId="{6671D9DE-C223-4B42-BEE6-E1E093D06545}" type="presParOf" srcId="{46E1B960-6D6D-4C25-99D2-99A698EB0DCA}" destId="{2007DAB3-2FDE-46B7-A733-789594CAB1DF}" srcOrd="0" destOrd="0" presId="urn:microsoft.com/office/officeart/2005/8/layout/hierarchy2"/>
    <dgm:cxn modelId="{C880E200-915F-4C11-BECE-F34FDEAB8B8E}" type="presParOf" srcId="{46E1B960-6D6D-4C25-99D2-99A698EB0DCA}" destId="{6B4974E1-5B3C-4F1B-8308-4323B07FBB66}" srcOrd="1" destOrd="0" presId="urn:microsoft.com/office/officeart/2005/8/layout/hierarchy2"/>
    <dgm:cxn modelId="{00FF6A18-A0E0-44AA-9816-5F9FED0CEB07}" type="presParOf" srcId="{C906F50D-A497-4DAB-A653-986B7CC55D4A}" destId="{657C02D7-F134-400E-BBE1-3EDE33F2DA87}" srcOrd="2" destOrd="0" presId="urn:microsoft.com/office/officeart/2005/8/layout/hierarchy2"/>
    <dgm:cxn modelId="{ED531962-48E7-4A6C-AEBD-38E5844909A2}" type="presParOf" srcId="{657C02D7-F134-400E-BBE1-3EDE33F2DA87}" destId="{352A3C8E-FF15-452D-8F82-3FA12A5D31A1}" srcOrd="0" destOrd="0" presId="urn:microsoft.com/office/officeart/2005/8/layout/hierarchy2"/>
    <dgm:cxn modelId="{14A7EDA9-92C8-41B9-B1D3-39150444B46D}" type="presParOf" srcId="{C906F50D-A497-4DAB-A653-986B7CC55D4A}" destId="{F5B0BB6C-0165-41E4-B77D-37989899ED92}" srcOrd="3" destOrd="0" presId="urn:microsoft.com/office/officeart/2005/8/layout/hierarchy2"/>
    <dgm:cxn modelId="{887F5A8E-F9FD-4D5D-94AC-F357749BA8AD}" type="presParOf" srcId="{F5B0BB6C-0165-41E4-B77D-37989899ED92}" destId="{C02D0FA0-B8FE-4E91-A65E-E6B203F17504}" srcOrd="0" destOrd="0" presId="urn:microsoft.com/office/officeart/2005/8/layout/hierarchy2"/>
    <dgm:cxn modelId="{7EA2BA6D-A566-40C6-8A50-ADEB076CB6A4}" type="presParOf" srcId="{F5B0BB6C-0165-41E4-B77D-37989899ED92}" destId="{B08BDE68-9345-4355-BAD3-AAB650CFD91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D0804-6EB2-453E-8A82-790428CBDC2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24B5A52-CCAE-4E79-923A-42197B6F2B0C}">
      <dgm:prSet phldrT="[Texto]"/>
      <dgm:spPr/>
      <dgm:t>
        <a:bodyPr/>
        <a:lstStyle/>
        <a:p>
          <a:r>
            <a:rPr lang="es-ES" dirty="0" err="1"/>
            <a:t>List</a:t>
          </a:r>
          <a:endParaRPr lang="es-ES" dirty="0"/>
        </a:p>
      </dgm:t>
    </dgm:pt>
    <dgm:pt modelId="{4E6378AC-2529-4C53-8008-FD72CD979382}" type="parTrans" cxnId="{25BF058E-3917-4DA5-A446-D6C648391C85}">
      <dgm:prSet/>
      <dgm:spPr/>
      <dgm:t>
        <a:bodyPr/>
        <a:lstStyle/>
        <a:p>
          <a:endParaRPr lang="es-ES"/>
        </a:p>
      </dgm:t>
    </dgm:pt>
    <dgm:pt modelId="{9B4FAF83-3FD5-4B00-9B53-9A42E3A4C1D3}" type="sibTrans" cxnId="{25BF058E-3917-4DA5-A446-D6C648391C85}">
      <dgm:prSet/>
      <dgm:spPr/>
      <dgm:t>
        <a:bodyPr/>
        <a:lstStyle/>
        <a:p>
          <a:endParaRPr lang="es-ES"/>
        </a:p>
      </dgm:t>
    </dgm:pt>
    <dgm:pt modelId="{FFD23BE7-442F-44D2-8170-E1C33E8695C9}">
      <dgm:prSet phldrT="[Texto]"/>
      <dgm:spPr/>
      <dgm:t>
        <a:bodyPr/>
        <a:lstStyle/>
        <a:p>
          <a:r>
            <a:rPr lang="es-ES" dirty="0" err="1"/>
            <a:t>List.append</a:t>
          </a:r>
          <a:r>
            <a:rPr lang="es-ES" dirty="0"/>
            <a:t>()</a:t>
          </a:r>
        </a:p>
        <a:p>
          <a:r>
            <a:rPr lang="es-ES" dirty="0" err="1"/>
            <a:t>List.extend</a:t>
          </a:r>
          <a:r>
            <a:rPr lang="es-ES" dirty="0"/>
            <a:t>()</a:t>
          </a:r>
        </a:p>
        <a:p>
          <a:r>
            <a:rPr lang="es-ES" dirty="0" err="1"/>
            <a:t>List.insert</a:t>
          </a:r>
          <a:r>
            <a:rPr lang="es-ES" dirty="0"/>
            <a:t>()</a:t>
          </a:r>
        </a:p>
        <a:p>
          <a:r>
            <a:rPr lang="es-ES" dirty="0" err="1"/>
            <a:t>List.pop</a:t>
          </a:r>
          <a:r>
            <a:rPr lang="es-ES" dirty="0"/>
            <a:t>()</a:t>
          </a:r>
        </a:p>
        <a:p>
          <a:r>
            <a:rPr lang="es-ES" dirty="0" err="1"/>
            <a:t>List.reverse</a:t>
          </a:r>
          <a:r>
            <a:rPr lang="es-ES" dirty="0"/>
            <a:t>()</a:t>
          </a:r>
        </a:p>
        <a:p>
          <a:r>
            <a:rPr lang="es-ES" dirty="0" err="1"/>
            <a:t>List.sort</a:t>
          </a:r>
          <a:r>
            <a:rPr lang="es-ES" dirty="0"/>
            <a:t>()</a:t>
          </a:r>
        </a:p>
        <a:p>
          <a:r>
            <a:rPr lang="es-ES" dirty="0" err="1"/>
            <a:t>List.index</a:t>
          </a:r>
          <a:r>
            <a:rPr lang="es-ES" dirty="0"/>
            <a:t>()</a:t>
          </a:r>
        </a:p>
        <a:p>
          <a:r>
            <a:rPr lang="es-ES" dirty="0" err="1"/>
            <a:t>List.count</a:t>
          </a:r>
          <a:r>
            <a:rPr lang="es-ES" dirty="0"/>
            <a:t>()</a:t>
          </a:r>
        </a:p>
      </dgm:t>
    </dgm:pt>
    <dgm:pt modelId="{A5F0C360-265D-4133-874E-327D610D7206}" type="parTrans" cxnId="{FAD3D939-47B9-4E83-94C2-8C936A0249AA}">
      <dgm:prSet/>
      <dgm:spPr/>
      <dgm:t>
        <a:bodyPr/>
        <a:lstStyle/>
        <a:p>
          <a:endParaRPr lang="es-ES"/>
        </a:p>
      </dgm:t>
    </dgm:pt>
    <dgm:pt modelId="{37A312DE-BF9C-4A12-977F-3D638218D1BF}" type="sibTrans" cxnId="{FAD3D939-47B9-4E83-94C2-8C936A0249AA}">
      <dgm:prSet/>
      <dgm:spPr/>
      <dgm:t>
        <a:bodyPr/>
        <a:lstStyle/>
        <a:p>
          <a:endParaRPr lang="es-ES"/>
        </a:p>
      </dgm:t>
    </dgm:pt>
    <dgm:pt modelId="{97D6E67E-6AEA-4E2B-A368-35E637ACA3CF}">
      <dgm:prSet phldrT="[Texto]"/>
      <dgm:spPr/>
      <dgm:t>
        <a:bodyPr/>
        <a:lstStyle/>
        <a:p>
          <a:r>
            <a:rPr lang="es-ES" dirty="0" err="1"/>
            <a:t>Tuple</a:t>
          </a:r>
          <a:endParaRPr lang="es-ES" dirty="0"/>
        </a:p>
      </dgm:t>
    </dgm:pt>
    <dgm:pt modelId="{A0AEB004-9561-4517-8F12-AAEE156379DC}" type="parTrans" cxnId="{78FA024A-9F1A-4614-8D4D-B7F40E2A6DBD}">
      <dgm:prSet/>
      <dgm:spPr/>
      <dgm:t>
        <a:bodyPr/>
        <a:lstStyle/>
        <a:p>
          <a:endParaRPr lang="es-ES"/>
        </a:p>
      </dgm:t>
    </dgm:pt>
    <dgm:pt modelId="{1D563E9D-805E-4355-98FE-EDB99CD88821}" type="sibTrans" cxnId="{78FA024A-9F1A-4614-8D4D-B7F40E2A6DBD}">
      <dgm:prSet/>
      <dgm:spPr/>
      <dgm:t>
        <a:bodyPr/>
        <a:lstStyle/>
        <a:p>
          <a:endParaRPr lang="es-ES"/>
        </a:p>
      </dgm:t>
    </dgm:pt>
    <dgm:pt modelId="{F96ACA98-DACE-43D3-869A-D1BADCE6B6F6}">
      <dgm:prSet phldrT="[Texto]"/>
      <dgm:spPr/>
      <dgm:t>
        <a:bodyPr/>
        <a:lstStyle/>
        <a:p>
          <a:r>
            <a:rPr lang="es-ES" dirty="0" err="1"/>
            <a:t>Tuple.count</a:t>
          </a:r>
          <a:r>
            <a:rPr lang="es-ES" dirty="0"/>
            <a:t>()</a:t>
          </a:r>
        </a:p>
        <a:p>
          <a:r>
            <a:rPr lang="es-ES" dirty="0" err="1"/>
            <a:t>Tuple.index</a:t>
          </a:r>
          <a:r>
            <a:rPr lang="es-ES" dirty="0"/>
            <a:t>()</a:t>
          </a:r>
        </a:p>
        <a:p>
          <a:r>
            <a:rPr lang="es-ES" dirty="0" err="1"/>
            <a:t>len</a:t>
          </a:r>
          <a:r>
            <a:rPr lang="es-ES" dirty="0"/>
            <a:t>(</a:t>
          </a:r>
          <a:r>
            <a:rPr lang="es-ES" dirty="0" err="1"/>
            <a:t>Tuple</a:t>
          </a:r>
          <a:r>
            <a:rPr lang="es-ES" dirty="0"/>
            <a:t>)</a:t>
          </a:r>
        </a:p>
        <a:p>
          <a:endParaRPr lang="es-ES" dirty="0"/>
        </a:p>
      </dgm:t>
    </dgm:pt>
    <dgm:pt modelId="{9B1CEC77-8DBD-41FA-B1E1-58169013E815}" type="parTrans" cxnId="{DC0CC797-EA5B-44A0-B0BF-3EB1FCCE17B7}">
      <dgm:prSet/>
      <dgm:spPr/>
      <dgm:t>
        <a:bodyPr/>
        <a:lstStyle/>
        <a:p>
          <a:endParaRPr lang="es-ES"/>
        </a:p>
      </dgm:t>
    </dgm:pt>
    <dgm:pt modelId="{DD739572-2840-49F2-A520-37E18F551033}" type="sibTrans" cxnId="{DC0CC797-EA5B-44A0-B0BF-3EB1FCCE17B7}">
      <dgm:prSet/>
      <dgm:spPr/>
      <dgm:t>
        <a:bodyPr/>
        <a:lstStyle/>
        <a:p>
          <a:endParaRPr lang="es-ES"/>
        </a:p>
      </dgm:t>
    </dgm:pt>
    <dgm:pt modelId="{EEA19172-2EA2-4F9A-9887-3781551EF553}">
      <dgm:prSet phldrT="[Texto]"/>
      <dgm:spPr/>
      <dgm:t>
        <a:bodyPr/>
        <a:lstStyle/>
        <a:p>
          <a:r>
            <a:rPr lang="es-ES" dirty="0"/>
            <a:t>Dict</a:t>
          </a:r>
        </a:p>
      </dgm:t>
    </dgm:pt>
    <dgm:pt modelId="{366C1280-754B-4261-80D7-88B94D0956B4}" type="parTrans" cxnId="{CCC622F6-32AD-43E7-9C13-0AB0461ECD3D}">
      <dgm:prSet/>
      <dgm:spPr/>
      <dgm:t>
        <a:bodyPr/>
        <a:lstStyle/>
        <a:p>
          <a:endParaRPr lang="es-ES"/>
        </a:p>
      </dgm:t>
    </dgm:pt>
    <dgm:pt modelId="{CEE6186D-38CA-4831-B440-75588155C6CD}" type="sibTrans" cxnId="{CCC622F6-32AD-43E7-9C13-0AB0461ECD3D}">
      <dgm:prSet/>
      <dgm:spPr/>
      <dgm:t>
        <a:bodyPr/>
        <a:lstStyle/>
        <a:p>
          <a:endParaRPr lang="es-ES"/>
        </a:p>
      </dgm:t>
    </dgm:pt>
    <dgm:pt modelId="{68623B6B-8485-40CF-8694-932A30474F6B}">
      <dgm:prSet phldrT="[Texto]"/>
      <dgm:spPr/>
      <dgm:t>
        <a:bodyPr/>
        <a:lstStyle/>
        <a:p>
          <a:r>
            <a:rPr lang="es-ES" dirty="0"/>
            <a:t>Del Dict[clave]</a:t>
          </a:r>
        </a:p>
        <a:p>
          <a:r>
            <a:rPr lang="es-ES" dirty="0" err="1"/>
            <a:t>Dict.keys</a:t>
          </a:r>
          <a:r>
            <a:rPr lang="es-ES" dirty="0"/>
            <a:t>()</a:t>
          </a:r>
        </a:p>
        <a:p>
          <a:r>
            <a:rPr lang="es-ES" dirty="0" err="1"/>
            <a:t>Dict.values</a:t>
          </a:r>
          <a:r>
            <a:rPr lang="es-ES" dirty="0"/>
            <a:t>()</a:t>
          </a:r>
        </a:p>
        <a:p>
          <a:r>
            <a:rPr lang="es-ES" dirty="0" err="1"/>
            <a:t>Len</a:t>
          </a:r>
          <a:r>
            <a:rPr lang="es-ES"/>
            <a:t>(Dict)</a:t>
          </a:r>
          <a:endParaRPr lang="es-ES" dirty="0"/>
        </a:p>
      </dgm:t>
    </dgm:pt>
    <dgm:pt modelId="{C036AFE5-15B9-481B-8340-2D35DD9C47C3}" type="parTrans" cxnId="{3CCC4B7F-AA2A-4B1E-B618-51D0E6C9A2E4}">
      <dgm:prSet/>
      <dgm:spPr/>
      <dgm:t>
        <a:bodyPr/>
        <a:lstStyle/>
        <a:p>
          <a:endParaRPr lang="es-ES"/>
        </a:p>
      </dgm:t>
    </dgm:pt>
    <dgm:pt modelId="{76C07BE8-BEA0-446C-A5A6-BB2C98E430EA}" type="sibTrans" cxnId="{3CCC4B7F-AA2A-4B1E-B618-51D0E6C9A2E4}">
      <dgm:prSet/>
      <dgm:spPr/>
      <dgm:t>
        <a:bodyPr/>
        <a:lstStyle/>
        <a:p>
          <a:endParaRPr lang="es-ES"/>
        </a:p>
      </dgm:t>
    </dgm:pt>
    <dgm:pt modelId="{AB3D0A06-E2E0-4F0E-9A05-B01EE9D9AB69}" type="pres">
      <dgm:prSet presAssocID="{9EFD0804-6EB2-453E-8A82-790428CBDC26}" presName="theList" presStyleCnt="0">
        <dgm:presLayoutVars>
          <dgm:dir/>
          <dgm:animLvl val="lvl"/>
          <dgm:resizeHandles val="exact"/>
        </dgm:presLayoutVars>
      </dgm:prSet>
      <dgm:spPr/>
    </dgm:pt>
    <dgm:pt modelId="{9DE2CCA4-7A2B-4FEF-88D2-20E8C8771C1B}" type="pres">
      <dgm:prSet presAssocID="{224B5A52-CCAE-4E79-923A-42197B6F2B0C}" presName="compNode" presStyleCnt="0"/>
      <dgm:spPr/>
    </dgm:pt>
    <dgm:pt modelId="{0AC92D08-9B82-4EC0-BF67-81E9079B67BF}" type="pres">
      <dgm:prSet presAssocID="{224B5A52-CCAE-4E79-923A-42197B6F2B0C}" presName="aNode" presStyleLbl="bgShp" presStyleIdx="0" presStyleCnt="3" custLinFactNeighborX="-69502" custLinFactNeighborY="-10257"/>
      <dgm:spPr/>
    </dgm:pt>
    <dgm:pt modelId="{70D53276-55F3-4844-BEC0-86C264C4D886}" type="pres">
      <dgm:prSet presAssocID="{224B5A52-CCAE-4E79-923A-42197B6F2B0C}" presName="textNode" presStyleLbl="bgShp" presStyleIdx="0" presStyleCnt="3"/>
      <dgm:spPr/>
    </dgm:pt>
    <dgm:pt modelId="{90B0BC8B-5B5F-458D-B154-CB5BF9E2BDD4}" type="pres">
      <dgm:prSet presAssocID="{224B5A52-CCAE-4E79-923A-42197B6F2B0C}" presName="compChildNode" presStyleCnt="0"/>
      <dgm:spPr/>
    </dgm:pt>
    <dgm:pt modelId="{0471F0BD-45F7-4AC7-8106-F7AA22837023}" type="pres">
      <dgm:prSet presAssocID="{224B5A52-CCAE-4E79-923A-42197B6F2B0C}" presName="theInnerList" presStyleCnt="0"/>
      <dgm:spPr/>
    </dgm:pt>
    <dgm:pt modelId="{656C3AF5-3D08-4210-B108-AE0163A7573D}" type="pres">
      <dgm:prSet presAssocID="{FFD23BE7-442F-44D2-8170-E1C33E8695C9}" presName="childNode" presStyleLbl="node1" presStyleIdx="0" presStyleCnt="3">
        <dgm:presLayoutVars>
          <dgm:bulletEnabled val="1"/>
        </dgm:presLayoutVars>
      </dgm:prSet>
      <dgm:spPr/>
    </dgm:pt>
    <dgm:pt modelId="{223FE451-489D-46D5-9954-4DAC6F00EF1F}" type="pres">
      <dgm:prSet presAssocID="{224B5A52-CCAE-4E79-923A-42197B6F2B0C}" presName="aSpace" presStyleCnt="0"/>
      <dgm:spPr/>
    </dgm:pt>
    <dgm:pt modelId="{B2958183-363E-4EA6-8146-FDDFEDF29CDE}" type="pres">
      <dgm:prSet presAssocID="{97D6E67E-6AEA-4E2B-A368-35E637ACA3CF}" presName="compNode" presStyleCnt="0"/>
      <dgm:spPr/>
    </dgm:pt>
    <dgm:pt modelId="{BF32B324-E7EB-42C6-9219-924FE53E05F6}" type="pres">
      <dgm:prSet presAssocID="{97D6E67E-6AEA-4E2B-A368-35E637ACA3CF}" presName="aNode" presStyleLbl="bgShp" presStyleIdx="1" presStyleCnt="3"/>
      <dgm:spPr/>
    </dgm:pt>
    <dgm:pt modelId="{06748321-DB71-4D60-BF9A-AB93CFFB236C}" type="pres">
      <dgm:prSet presAssocID="{97D6E67E-6AEA-4E2B-A368-35E637ACA3CF}" presName="textNode" presStyleLbl="bgShp" presStyleIdx="1" presStyleCnt="3"/>
      <dgm:spPr/>
    </dgm:pt>
    <dgm:pt modelId="{23AC01FB-750C-4E69-AEE8-6F43D756DFEA}" type="pres">
      <dgm:prSet presAssocID="{97D6E67E-6AEA-4E2B-A368-35E637ACA3CF}" presName="compChildNode" presStyleCnt="0"/>
      <dgm:spPr/>
    </dgm:pt>
    <dgm:pt modelId="{F919E272-D7C7-4850-BECA-B363F239A27C}" type="pres">
      <dgm:prSet presAssocID="{97D6E67E-6AEA-4E2B-A368-35E637ACA3CF}" presName="theInnerList" presStyleCnt="0"/>
      <dgm:spPr/>
    </dgm:pt>
    <dgm:pt modelId="{1CFFB163-C55E-4A24-939D-249B48337E7A}" type="pres">
      <dgm:prSet presAssocID="{F96ACA98-DACE-43D3-869A-D1BADCE6B6F6}" presName="childNode" presStyleLbl="node1" presStyleIdx="1" presStyleCnt="3">
        <dgm:presLayoutVars>
          <dgm:bulletEnabled val="1"/>
        </dgm:presLayoutVars>
      </dgm:prSet>
      <dgm:spPr/>
    </dgm:pt>
    <dgm:pt modelId="{418FEE04-92D9-47F3-AC66-9DBF987F7F5B}" type="pres">
      <dgm:prSet presAssocID="{97D6E67E-6AEA-4E2B-A368-35E637ACA3CF}" presName="aSpace" presStyleCnt="0"/>
      <dgm:spPr/>
    </dgm:pt>
    <dgm:pt modelId="{FAC73069-0D5D-4AF8-B184-F412BBF5D908}" type="pres">
      <dgm:prSet presAssocID="{EEA19172-2EA2-4F9A-9887-3781551EF553}" presName="compNode" presStyleCnt="0"/>
      <dgm:spPr/>
    </dgm:pt>
    <dgm:pt modelId="{0B7F09FC-E71A-4BB7-B5EF-5858E3DB6352}" type="pres">
      <dgm:prSet presAssocID="{EEA19172-2EA2-4F9A-9887-3781551EF553}" presName="aNode" presStyleLbl="bgShp" presStyleIdx="2" presStyleCnt="3" custLinFactNeighborX="1390" custLinFactNeighborY="1188"/>
      <dgm:spPr/>
    </dgm:pt>
    <dgm:pt modelId="{AB2048D7-2F89-4141-95CA-749530660A60}" type="pres">
      <dgm:prSet presAssocID="{EEA19172-2EA2-4F9A-9887-3781551EF553}" presName="textNode" presStyleLbl="bgShp" presStyleIdx="2" presStyleCnt="3"/>
      <dgm:spPr/>
    </dgm:pt>
    <dgm:pt modelId="{0C8BC528-AF82-4B44-A9D1-F8742128EF0E}" type="pres">
      <dgm:prSet presAssocID="{EEA19172-2EA2-4F9A-9887-3781551EF553}" presName="compChildNode" presStyleCnt="0"/>
      <dgm:spPr/>
    </dgm:pt>
    <dgm:pt modelId="{00B0942E-0BC3-42CE-9908-F22D8D1E44D7}" type="pres">
      <dgm:prSet presAssocID="{EEA19172-2EA2-4F9A-9887-3781551EF553}" presName="theInnerList" presStyleCnt="0"/>
      <dgm:spPr/>
    </dgm:pt>
    <dgm:pt modelId="{BC44F12E-51DA-455F-B72A-5EE22AC825C0}" type="pres">
      <dgm:prSet presAssocID="{68623B6B-8485-40CF-8694-932A30474F6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AD3D939-47B9-4E83-94C2-8C936A0249AA}" srcId="{224B5A52-CCAE-4E79-923A-42197B6F2B0C}" destId="{FFD23BE7-442F-44D2-8170-E1C33E8695C9}" srcOrd="0" destOrd="0" parTransId="{A5F0C360-265D-4133-874E-327D610D7206}" sibTransId="{37A312DE-BF9C-4A12-977F-3D638218D1BF}"/>
    <dgm:cxn modelId="{78FA024A-9F1A-4614-8D4D-B7F40E2A6DBD}" srcId="{9EFD0804-6EB2-453E-8A82-790428CBDC26}" destId="{97D6E67E-6AEA-4E2B-A368-35E637ACA3CF}" srcOrd="1" destOrd="0" parTransId="{A0AEB004-9561-4517-8F12-AAEE156379DC}" sibTransId="{1D563E9D-805E-4355-98FE-EDB99CD88821}"/>
    <dgm:cxn modelId="{BE2D714C-458D-4807-AF3F-AC4E603BE52C}" type="presOf" srcId="{FFD23BE7-442F-44D2-8170-E1C33E8695C9}" destId="{656C3AF5-3D08-4210-B108-AE0163A7573D}" srcOrd="0" destOrd="0" presId="urn:microsoft.com/office/officeart/2005/8/layout/lProcess2"/>
    <dgm:cxn modelId="{E30B1D71-EC63-4466-9DFA-AF095035116F}" type="presOf" srcId="{F96ACA98-DACE-43D3-869A-D1BADCE6B6F6}" destId="{1CFFB163-C55E-4A24-939D-249B48337E7A}" srcOrd="0" destOrd="0" presId="urn:microsoft.com/office/officeart/2005/8/layout/lProcess2"/>
    <dgm:cxn modelId="{09924972-522E-4B0B-9B09-5C0938A34FB1}" type="presOf" srcId="{9EFD0804-6EB2-453E-8A82-790428CBDC26}" destId="{AB3D0A06-E2E0-4F0E-9A05-B01EE9D9AB69}" srcOrd="0" destOrd="0" presId="urn:microsoft.com/office/officeart/2005/8/layout/lProcess2"/>
    <dgm:cxn modelId="{3EC26857-3FE8-4E18-8447-9D3B735894C1}" type="presOf" srcId="{224B5A52-CCAE-4E79-923A-42197B6F2B0C}" destId="{70D53276-55F3-4844-BEC0-86C264C4D886}" srcOrd="1" destOrd="0" presId="urn:microsoft.com/office/officeart/2005/8/layout/lProcess2"/>
    <dgm:cxn modelId="{DB6B7978-BCAC-46ED-9318-641391DF32CB}" type="presOf" srcId="{68623B6B-8485-40CF-8694-932A30474F6B}" destId="{BC44F12E-51DA-455F-B72A-5EE22AC825C0}" srcOrd="0" destOrd="0" presId="urn:microsoft.com/office/officeart/2005/8/layout/lProcess2"/>
    <dgm:cxn modelId="{3CCC4B7F-AA2A-4B1E-B618-51D0E6C9A2E4}" srcId="{EEA19172-2EA2-4F9A-9887-3781551EF553}" destId="{68623B6B-8485-40CF-8694-932A30474F6B}" srcOrd="0" destOrd="0" parTransId="{C036AFE5-15B9-481B-8340-2D35DD9C47C3}" sibTransId="{76C07BE8-BEA0-446C-A5A6-BB2C98E430EA}"/>
    <dgm:cxn modelId="{1BE2ED83-5D0E-4610-85CA-62AE69125275}" type="presOf" srcId="{224B5A52-CCAE-4E79-923A-42197B6F2B0C}" destId="{0AC92D08-9B82-4EC0-BF67-81E9079B67BF}" srcOrd="0" destOrd="0" presId="urn:microsoft.com/office/officeart/2005/8/layout/lProcess2"/>
    <dgm:cxn modelId="{25BF058E-3917-4DA5-A446-D6C648391C85}" srcId="{9EFD0804-6EB2-453E-8A82-790428CBDC26}" destId="{224B5A52-CCAE-4E79-923A-42197B6F2B0C}" srcOrd="0" destOrd="0" parTransId="{4E6378AC-2529-4C53-8008-FD72CD979382}" sibTransId="{9B4FAF83-3FD5-4B00-9B53-9A42E3A4C1D3}"/>
    <dgm:cxn modelId="{0431B18F-D4A1-44BE-AA0A-BEE09286CA7A}" type="presOf" srcId="{EEA19172-2EA2-4F9A-9887-3781551EF553}" destId="{AB2048D7-2F89-4141-95CA-749530660A60}" srcOrd="1" destOrd="0" presId="urn:microsoft.com/office/officeart/2005/8/layout/lProcess2"/>
    <dgm:cxn modelId="{DC0CC797-EA5B-44A0-B0BF-3EB1FCCE17B7}" srcId="{97D6E67E-6AEA-4E2B-A368-35E637ACA3CF}" destId="{F96ACA98-DACE-43D3-869A-D1BADCE6B6F6}" srcOrd="0" destOrd="0" parTransId="{9B1CEC77-8DBD-41FA-B1E1-58169013E815}" sibTransId="{DD739572-2840-49F2-A520-37E18F551033}"/>
    <dgm:cxn modelId="{15A7A8D2-6CEB-49C2-8123-0B82F2211AA5}" type="presOf" srcId="{EEA19172-2EA2-4F9A-9887-3781551EF553}" destId="{0B7F09FC-E71A-4BB7-B5EF-5858E3DB6352}" srcOrd="0" destOrd="0" presId="urn:microsoft.com/office/officeart/2005/8/layout/lProcess2"/>
    <dgm:cxn modelId="{628180EE-B5A6-4756-91D3-0AF0DF25C2B7}" type="presOf" srcId="{97D6E67E-6AEA-4E2B-A368-35E637ACA3CF}" destId="{BF32B324-E7EB-42C6-9219-924FE53E05F6}" srcOrd="0" destOrd="0" presId="urn:microsoft.com/office/officeart/2005/8/layout/lProcess2"/>
    <dgm:cxn modelId="{CCC622F6-32AD-43E7-9C13-0AB0461ECD3D}" srcId="{9EFD0804-6EB2-453E-8A82-790428CBDC26}" destId="{EEA19172-2EA2-4F9A-9887-3781551EF553}" srcOrd="2" destOrd="0" parTransId="{366C1280-754B-4261-80D7-88B94D0956B4}" sibTransId="{CEE6186D-38CA-4831-B440-75588155C6CD}"/>
    <dgm:cxn modelId="{F4129BFB-809D-4C43-BCCF-BA2D80025CF9}" type="presOf" srcId="{97D6E67E-6AEA-4E2B-A368-35E637ACA3CF}" destId="{06748321-DB71-4D60-BF9A-AB93CFFB236C}" srcOrd="1" destOrd="0" presId="urn:microsoft.com/office/officeart/2005/8/layout/lProcess2"/>
    <dgm:cxn modelId="{3E43351F-92B9-4D23-B999-CD8F66646CBD}" type="presParOf" srcId="{AB3D0A06-E2E0-4F0E-9A05-B01EE9D9AB69}" destId="{9DE2CCA4-7A2B-4FEF-88D2-20E8C8771C1B}" srcOrd="0" destOrd="0" presId="urn:microsoft.com/office/officeart/2005/8/layout/lProcess2"/>
    <dgm:cxn modelId="{C87658EF-0339-42E0-A2F4-B85AB6F3272C}" type="presParOf" srcId="{9DE2CCA4-7A2B-4FEF-88D2-20E8C8771C1B}" destId="{0AC92D08-9B82-4EC0-BF67-81E9079B67BF}" srcOrd="0" destOrd="0" presId="urn:microsoft.com/office/officeart/2005/8/layout/lProcess2"/>
    <dgm:cxn modelId="{9E906E91-F5DC-44B6-B993-462F0CD1F8BF}" type="presParOf" srcId="{9DE2CCA4-7A2B-4FEF-88D2-20E8C8771C1B}" destId="{70D53276-55F3-4844-BEC0-86C264C4D886}" srcOrd="1" destOrd="0" presId="urn:microsoft.com/office/officeart/2005/8/layout/lProcess2"/>
    <dgm:cxn modelId="{C2380D12-FF42-4FB9-93CE-5115B61FE9AE}" type="presParOf" srcId="{9DE2CCA4-7A2B-4FEF-88D2-20E8C8771C1B}" destId="{90B0BC8B-5B5F-458D-B154-CB5BF9E2BDD4}" srcOrd="2" destOrd="0" presId="urn:microsoft.com/office/officeart/2005/8/layout/lProcess2"/>
    <dgm:cxn modelId="{E5C6F08D-0BB6-4C2D-8DF2-65FD948EF8A6}" type="presParOf" srcId="{90B0BC8B-5B5F-458D-B154-CB5BF9E2BDD4}" destId="{0471F0BD-45F7-4AC7-8106-F7AA22837023}" srcOrd="0" destOrd="0" presId="urn:microsoft.com/office/officeart/2005/8/layout/lProcess2"/>
    <dgm:cxn modelId="{46BEC9F0-32D9-492B-BC8A-5125EF513AEA}" type="presParOf" srcId="{0471F0BD-45F7-4AC7-8106-F7AA22837023}" destId="{656C3AF5-3D08-4210-B108-AE0163A7573D}" srcOrd="0" destOrd="0" presId="urn:microsoft.com/office/officeart/2005/8/layout/lProcess2"/>
    <dgm:cxn modelId="{A159BE0C-B66C-43EB-947E-DD5B918E418D}" type="presParOf" srcId="{AB3D0A06-E2E0-4F0E-9A05-B01EE9D9AB69}" destId="{223FE451-489D-46D5-9954-4DAC6F00EF1F}" srcOrd="1" destOrd="0" presId="urn:microsoft.com/office/officeart/2005/8/layout/lProcess2"/>
    <dgm:cxn modelId="{5DCE2AF9-B715-44DC-B4A3-C11BB7D9209E}" type="presParOf" srcId="{AB3D0A06-E2E0-4F0E-9A05-B01EE9D9AB69}" destId="{B2958183-363E-4EA6-8146-FDDFEDF29CDE}" srcOrd="2" destOrd="0" presId="urn:microsoft.com/office/officeart/2005/8/layout/lProcess2"/>
    <dgm:cxn modelId="{5F75B670-1C51-41AF-940D-639D1C71C62C}" type="presParOf" srcId="{B2958183-363E-4EA6-8146-FDDFEDF29CDE}" destId="{BF32B324-E7EB-42C6-9219-924FE53E05F6}" srcOrd="0" destOrd="0" presId="urn:microsoft.com/office/officeart/2005/8/layout/lProcess2"/>
    <dgm:cxn modelId="{830EF755-6C1A-4398-A37E-EB468C4C0821}" type="presParOf" srcId="{B2958183-363E-4EA6-8146-FDDFEDF29CDE}" destId="{06748321-DB71-4D60-BF9A-AB93CFFB236C}" srcOrd="1" destOrd="0" presId="urn:microsoft.com/office/officeart/2005/8/layout/lProcess2"/>
    <dgm:cxn modelId="{3BC63426-C38F-4194-8A8A-19017C812E41}" type="presParOf" srcId="{B2958183-363E-4EA6-8146-FDDFEDF29CDE}" destId="{23AC01FB-750C-4E69-AEE8-6F43D756DFEA}" srcOrd="2" destOrd="0" presId="urn:microsoft.com/office/officeart/2005/8/layout/lProcess2"/>
    <dgm:cxn modelId="{D0C0D303-5874-41EA-A64A-1F4B4DD56315}" type="presParOf" srcId="{23AC01FB-750C-4E69-AEE8-6F43D756DFEA}" destId="{F919E272-D7C7-4850-BECA-B363F239A27C}" srcOrd="0" destOrd="0" presId="urn:microsoft.com/office/officeart/2005/8/layout/lProcess2"/>
    <dgm:cxn modelId="{DD83F1E3-063E-453E-A670-DF8E3C02CC33}" type="presParOf" srcId="{F919E272-D7C7-4850-BECA-B363F239A27C}" destId="{1CFFB163-C55E-4A24-939D-249B48337E7A}" srcOrd="0" destOrd="0" presId="urn:microsoft.com/office/officeart/2005/8/layout/lProcess2"/>
    <dgm:cxn modelId="{9E5C2073-FBEC-4239-8F67-6A440A834A41}" type="presParOf" srcId="{AB3D0A06-E2E0-4F0E-9A05-B01EE9D9AB69}" destId="{418FEE04-92D9-47F3-AC66-9DBF987F7F5B}" srcOrd="3" destOrd="0" presId="urn:microsoft.com/office/officeart/2005/8/layout/lProcess2"/>
    <dgm:cxn modelId="{B9019BEB-DADE-473C-8D86-92E919C07045}" type="presParOf" srcId="{AB3D0A06-E2E0-4F0E-9A05-B01EE9D9AB69}" destId="{FAC73069-0D5D-4AF8-B184-F412BBF5D908}" srcOrd="4" destOrd="0" presId="urn:microsoft.com/office/officeart/2005/8/layout/lProcess2"/>
    <dgm:cxn modelId="{CAF686B7-6CBF-4C3D-A725-31CA32DC1202}" type="presParOf" srcId="{FAC73069-0D5D-4AF8-B184-F412BBF5D908}" destId="{0B7F09FC-E71A-4BB7-B5EF-5858E3DB6352}" srcOrd="0" destOrd="0" presId="urn:microsoft.com/office/officeart/2005/8/layout/lProcess2"/>
    <dgm:cxn modelId="{8A2A9F86-1076-4A5F-8ECA-343CFAE87F73}" type="presParOf" srcId="{FAC73069-0D5D-4AF8-B184-F412BBF5D908}" destId="{AB2048D7-2F89-4141-95CA-749530660A60}" srcOrd="1" destOrd="0" presId="urn:microsoft.com/office/officeart/2005/8/layout/lProcess2"/>
    <dgm:cxn modelId="{E7E803B6-788C-43F3-8478-F45625EDF2F2}" type="presParOf" srcId="{FAC73069-0D5D-4AF8-B184-F412BBF5D908}" destId="{0C8BC528-AF82-4B44-A9D1-F8742128EF0E}" srcOrd="2" destOrd="0" presId="urn:microsoft.com/office/officeart/2005/8/layout/lProcess2"/>
    <dgm:cxn modelId="{FCDD59C7-1947-4274-BBB7-B1B05841EA8D}" type="presParOf" srcId="{0C8BC528-AF82-4B44-A9D1-F8742128EF0E}" destId="{00B0942E-0BC3-42CE-9908-F22D8D1E44D7}" srcOrd="0" destOrd="0" presId="urn:microsoft.com/office/officeart/2005/8/layout/lProcess2"/>
    <dgm:cxn modelId="{C162506C-B24D-45B6-B07A-AFEC7B1C4FAB}" type="presParOf" srcId="{00B0942E-0BC3-42CE-9908-F22D8D1E44D7}" destId="{BC44F12E-51DA-455F-B72A-5EE22AC825C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A53147-064F-4152-A57C-BCFD4FDEC519}">
      <dsp:nvSpPr>
        <dsp:cNvPr id="0" name=""/>
        <dsp:cNvSpPr/>
      </dsp:nvSpPr>
      <dsp:spPr>
        <a:xfrm>
          <a:off x="369357" y="2557883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Tipo de dato</a:t>
          </a:r>
        </a:p>
      </dsp:txBody>
      <dsp:txXfrm>
        <a:off x="397681" y="2586207"/>
        <a:ext cx="1877456" cy="910404"/>
      </dsp:txXfrm>
    </dsp:sp>
    <dsp:sp modelId="{1724B872-4F4B-4274-8A83-EBD5B262C906}">
      <dsp:nvSpPr>
        <dsp:cNvPr id="0" name=""/>
        <dsp:cNvSpPr/>
      </dsp:nvSpPr>
      <dsp:spPr>
        <a:xfrm rot="17927155">
          <a:off x="1876297" y="2303254"/>
          <a:ext cx="164781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647814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59009" y="2278121"/>
        <a:ext cx="82390" cy="82390"/>
      </dsp:txXfrm>
    </dsp:sp>
    <dsp:sp modelId="{8472BDA9-1A62-4CDB-B3B8-9654E4839C42}">
      <dsp:nvSpPr>
        <dsp:cNvPr id="0" name=""/>
        <dsp:cNvSpPr/>
      </dsp:nvSpPr>
      <dsp:spPr>
        <a:xfrm>
          <a:off x="3096947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Numérico</a:t>
          </a:r>
        </a:p>
      </dsp:txBody>
      <dsp:txXfrm>
        <a:off x="3125271" y="1142021"/>
        <a:ext cx="1877456" cy="910404"/>
      </dsp:txXfrm>
    </dsp:sp>
    <dsp:sp modelId="{592BE1D9-5F9B-4947-AF55-BAD3CFDCB289}">
      <dsp:nvSpPr>
        <dsp:cNvPr id="0" name=""/>
        <dsp:cNvSpPr/>
      </dsp:nvSpPr>
      <dsp:spPr>
        <a:xfrm rot="18289469">
          <a:off x="4740504" y="102510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84004" y="1007300"/>
        <a:ext cx="67736" cy="67736"/>
      </dsp:txXfrm>
    </dsp:sp>
    <dsp:sp modelId="{E62A7D12-F6E3-4F25-B61E-70562FBDAAD7}">
      <dsp:nvSpPr>
        <dsp:cNvPr id="0" name=""/>
        <dsp:cNvSpPr/>
      </dsp:nvSpPr>
      <dsp:spPr>
        <a:xfrm>
          <a:off x="5804693" y="158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int</a:t>
          </a:r>
        </a:p>
      </dsp:txBody>
      <dsp:txXfrm>
        <a:off x="5833017" y="29911"/>
        <a:ext cx="1877456" cy="910404"/>
      </dsp:txXfrm>
    </dsp:sp>
    <dsp:sp modelId="{3B7E683D-BB87-4525-B27E-96C92FF943D1}">
      <dsp:nvSpPr>
        <dsp:cNvPr id="0" name=""/>
        <dsp:cNvSpPr/>
      </dsp:nvSpPr>
      <dsp:spPr>
        <a:xfrm>
          <a:off x="5031052" y="1581161"/>
          <a:ext cx="77364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7364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98531" y="1577882"/>
        <a:ext cx="38682" cy="38682"/>
      </dsp:txXfrm>
    </dsp:sp>
    <dsp:sp modelId="{E4477261-E159-4BE3-BDB1-38424E1A1D1F}">
      <dsp:nvSpPr>
        <dsp:cNvPr id="0" name=""/>
        <dsp:cNvSpPr/>
      </dsp:nvSpPr>
      <dsp:spPr>
        <a:xfrm>
          <a:off x="5804693" y="111369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float</a:t>
          </a:r>
        </a:p>
      </dsp:txBody>
      <dsp:txXfrm>
        <a:off x="5833017" y="1142021"/>
        <a:ext cx="1877456" cy="910404"/>
      </dsp:txXfrm>
    </dsp:sp>
    <dsp:sp modelId="{F803F229-7259-4B52-9F2B-56FAF5F014D4}">
      <dsp:nvSpPr>
        <dsp:cNvPr id="0" name=""/>
        <dsp:cNvSpPr/>
      </dsp:nvSpPr>
      <dsp:spPr>
        <a:xfrm rot="3310531">
          <a:off x="4740504" y="2137216"/>
          <a:ext cx="1354736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54736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84004" y="2119410"/>
        <a:ext cx="67736" cy="67736"/>
      </dsp:txXfrm>
    </dsp:sp>
    <dsp:sp modelId="{83E98F97-4354-481C-ADB3-AB7DAEFAC21B}">
      <dsp:nvSpPr>
        <dsp:cNvPr id="0" name=""/>
        <dsp:cNvSpPr/>
      </dsp:nvSpPr>
      <dsp:spPr>
        <a:xfrm>
          <a:off x="5804693" y="222580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complex</a:t>
          </a:r>
        </a:p>
      </dsp:txBody>
      <dsp:txXfrm>
        <a:off x="5833017" y="2254131"/>
        <a:ext cx="1877456" cy="910404"/>
      </dsp:txXfrm>
    </dsp:sp>
    <dsp:sp modelId="{1860C448-627B-4F95-8AD5-7C37F07A4A91}">
      <dsp:nvSpPr>
        <dsp:cNvPr id="0" name=""/>
        <dsp:cNvSpPr/>
      </dsp:nvSpPr>
      <dsp:spPr>
        <a:xfrm>
          <a:off x="2303462" y="3025347"/>
          <a:ext cx="79348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93485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80367" y="3021572"/>
        <a:ext cx="39674" cy="39674"/>
      </dsp:txXfrm>
    </dsp:sp>
    <dsp:sp modelId="{503C2758-70E3-43A1-8F07-8F45B6F8EB5D}">
      <dsp:nvSpPr>
        <dsp:cNvPr id="0" name=""/>
        <dsp:cNvSpPr/>
      </dsp:nvSpPr>
      <dsp:spPr>
        <a:xfrm>
          <a:off x="3096947" y="2557883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Texto</a:t>
          </a:r>
        </a:p>
      </dsp:txBody>
      <dsp:txXfrm>
        <a:off x="3125271" y="2586207"/>
        <a:ext cx="1877456" cy="910404"/>
      </dsp:txXfrm>
    </dsp:sp>
    <dsp:sp modelId="{D5355C4E-9B9A-436F-A48C-58E02800F28C}">
      <dsp:nvSpPr>
        <dsp:cNvPr id="0" name=""/>
        <dsp:cNvSpPr/>
      </dsp:nvSpPr>
      <dsp:spPr>
        <a:xfrm rot="3557669">
          <a:off x="1923231" y="3693391"/>
          <a:ext cx="1553947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553947" y="160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661356" y="3670605"/>
        <a:ext cx="77697" cy="77697"/>
      </dsp:txXfrm>
    </dsp:sp>
    <dsp:sp modelId="{4F6B9543-3184-4CA5-A08B-13F28F25B488}">
      <dsp:nvSpPr>
        <dsp:cNvPr id="0" name=""/>
        <dsp:cNvSpPr/>
      </dsp:nvSpPr>
      <dsp:spPr>
        <a:xfrm>
          <a:off x="3096947" y="3893972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Boolean</a:t>
          </a:r>
        </a:p>
      </dsp:txBody>
      <dsp:txXfrm>
        <a:off x="3125271" y="3922296"/>
        <a:ext cx="1877456" cy="910404"/>
      </dsp:txXfrm>
    </dsp:sp>
    <dsp:sp modelId="{A4FC5B29-6F55-474F-8464-476DD9DE3FA7}">
      <dsp:nvSpPr>
        <dsp:cNvPr id="0" name=""/>
        <dsp:cNvSpPr/>
      </dsp:nvSpPr>
      <dsp:spPr>
        <a:xfrm rot="19457599">
          <a:off x="4941501" y="4083408"/>
          <a:ext cx="95274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52742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394054" y="4075652"/>
        <a:ext cx="47637" cy="47637"/>
      </dsp:txXfrm>
    </dsp:sp>
    <dsp:sp modelId="{2007DAB3-2FDE-46B7-A733-789594CAB1DF}">
      <dsp:nvSpPr>
        <dsp:cNvPr id="0" name=""/>
        <dsp:cNvSpPr/>
      </dsp:nvSpPr>
      <dsp:spPr>
        <a:xfrm>
          <a:off x="5804693" y="3337917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True</a:t>
          </a:r>
        </a:p>
      </dsp:txBody>
      <dsp:txXfrm>
        <a:off x="5833017" y="3366241"/>
        <a:ext cx="1877456" cy="910404"/>
      </dsp:txXfrm>
    </dsp:sp>
    <dsp:sp modelId="{657C02D7-F134-400E-BBE1-3EDE33F2DA87}">
      <dsp:nvSpPr>
        <dsp:cNvPr id="0" name=""/>
        <dsp:cNvSpPr/>
      </dsp:nvSpPr>
      <dsp:spPr>
        <a:xfrm rot="2092467">
          <a:off x="4943476" y="4640256"/>
          <a:ext cx="97527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975271" y="160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406730" y="4631937"/>
        <a:ext cx="48763" cy="48763"/>
      </dsp:txXfrm>
    </dsp:sp>
    <dsp:sp modelId="{C02D0FA0-B8FE-4E91-A65E-E6B203F17504}">
      <dsp:nvSpPr>
        <dsp:cNvPr id="0" name=""/>
        <dsp:cNvSpPr/>
      </dsp:nvSpPr>
      <dsp:spPr>
        <a:xfrm>
          <a:off x="5831171" y="4451613"/>
          <a:ext cx="1934104" cy="9670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False</a:t>
          </a:r>
        </a:p>
      </dsp:txBody>
      <dsp:txXfrm>
        <a:off x="5859495" y="4479937"/>
        <a:ext cx="1877456" cy="910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92D08-9B82-4EC0-BF67-81E9079B67BF}">
      <dsp:nvSpPr>
        <dsp:cNvPr id="0" name=""/>
        <dsp:cNvSpPr/>
      </dsp:nvSpPr>
      <dsp:spPr>
        <a:xfrm>
          <a:off x="0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List</a:t>
          </a:r>
          <a:endParaRPr lang="es-ES" sz="6500" kern="1200" dirty="0"/>
        </a:p>
      </dsp:txBody>
      <dsp:txXfrm>
        <a:off x="0" y="0"/>
        <a:ext cx="2579687" cy="1625600"/>
      </dsp:txXfrm>
    </dsp:sp>
    <dsp:sp modelId="{656C3AF5-3D08-4210-B108-AE0163A7573D}">
      <dsp:nvSpPr>
        <dsp:cNvPr id="0" name=""/>
        <dsp:cNvSpPr/>
      </dsp:nvSpPr>
      <dsp:spPr>
        <a:xfrm>
          <a:off x="258960" y="1625600"/>
          <a:ext cx="2063749" cy="352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List.append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List.extend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List.insert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List.pop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List.reverse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List.sort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List.index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List.count</a:t>
          </a:r>
          <a:r>
            <a:rPr lang="es-ES" sz="2100" kern="1200" dirty="0"/>
            <a:t>()</a:t>
          </a:r>
        </a:p>
      </dsp:txBody>
      <dsp:txXfrm>
        <a:off x="319405" y="1686045"/>
        <a:ext cx="1942859" cy="3401243"/>
      </dsp:txXfrm>
    </dsp:sp>
    <dsp:sp modelId="{BF32B324-E7EB-42C6-9219-924FE53E05F6}">
      <dsp:nvSpPr>
        <dsp:cNvPr id="0" name=""/>
        <dsp:cNvSpPr/>
      </dsp:nvSpPr>
      <dsp:spPr>
        <a:xfrm>
          <a:off x="2774156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 err="1"/>
            <a:t>Tuple</a:t>
          </a:r>
          <a:endParaRPr lang="es-ES" sz="6500" kern="1200" dirty="0"/>
        </a:p>
      </dsp:txBody>
      <dsp:txXfrm>
        <a:off x="2774156" y="0"/>
        <a:ext cx="2579687" cy="1625600"/>
      </dsp:txXfrm>
    </dsp:sp>
    <dsp:sp modelId="{1CFFB163-C55E-4A24-939D-249B48337E7A}">
      <dsp:nvSpPr>
        <dsp:cNvPr id="0" name=""/>
        <dsp:cNvSpPr/>
      </dsp:nvSpPr>
      <dsp:spPr>
        <a:xfrm>
          <a:off x="3032125" y="1625600"/>
          <a:ext cx="2063749" cy="352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Tuple.count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Tuple.index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len</a:t>
          </a:r>
          <a:r>
            <a:rPr lang="es-ES" sz="2100" kern="1200" dirty="0"/>
            <a:t>(</a:t>
          </a:r>
          <a:r>
            <a:rPr lang="es-ES" sz="2100" kern="1200" dirty="0" err="1"/>
            <a:t>Tuple</a:t>
          </a:r>
          <a:r>
            <a:rPr lang="es-ES" sz="2100" kern="1200" dirty="0"/>
            <a:t>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100" kern="1200" dirty="0"/>
        </a:p>
      </dsp:txBody>
      <dsp:txXfrm>
        <a:off x="3092570" y="1686045"/>
        <a:ext cx="1942859" cy="3401243"/>
      </dsp:txXfrm>
    </dsp:sp>
    <dsp:sp modelId="{0B7F09FC-E71A-4BB7-B5EF-5858E3DB6352}">
      <dsp:nvSpPr>
        <dsp:cNvPr id="0" name=""/>
        <dsp:cNvSpPr/>
      </dsp:nvSpPr>
      <dsp:spPr>
        <a:xfrm>
          <a:off x="5548312" y="0"/>
          <a:ext cx="2579687" cy="5418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6500" kern="1200" dirty="0"/>
            <a:t>Dict</a:t>
          </a:r>
        </a:p>
      </dsp:txBody>
      <dsp:txXfrm>
        <a:off x="5548312" y="0"/>
        <a:ext cx="2579687" cy="1625600"/>
      </dsp:txXfrm>
    </dsp:sp>
    <dsp:sp modelId="{BC44F12E-51DA-455F-B72A-5EE22AC825C0}">
      <dsp:nvSpPr>
        <dsp:cNvPr id="0" name=""/>
        <dsp:cNvSpPr/>
      </dsp:nvSpPr>
      <dsp:spPr>
        <a:xfrm>
          <a:off x="5805289" y="1625600"/>
          <a:ext cx="2063749" cy="3522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40005" rIns="5334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Del Dict[clave]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Dict.keys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Dict.values</a:t>
          </a:r>
          <a:r>
            <a:rPr lang="es-ES" sz="2100" kern="1200" dirty="0"/>
            <a:t>()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Len</a:t>
          </a:r>
          <a:r>
            <a:rPr lang="es-ES" sz="2100" kern="1200"/>
            <a:t>(Dict)</a:t>
          </a:r>
          <a:endParaRPr lang="es-ES" sz="2100" kern="1200" dirty="0"/>
        </a:p>
      </dsp:txBody>
      <dsp:txXfrm>
        <a:off x="5865734" y="1686045"/>
        <a:ext cx="1942859" cy="3401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69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94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761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530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797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4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45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186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54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465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1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163F-8A80-418E-A74C-2AFC307A5726}" type="datetimeFigureOut">
              <a:rPr lang="es-CO" smtClean="0"/>
              <a:t>16/08/2025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62AD1-2FCF-4579-A8FC-12E6E1DA812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287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Automatización I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595718"/>
          </a:xfrm>
        </p:spPr>
        <p:txBody>
          <a:bodyPr>
            <a:normAutofit/>
          </a:bodyPr>
          <a:lstStyle/>
          <a:p>
            <a:r>
              <a:rPr lang="es-ES" dirty="0" err="1"/>
              <a:t>Yomin</a:t>
            </a:r>
            <a:r>
              <a:rPr lang="es-ES" dirty="0"/>
              <a:t> Jaramillo </a:t>
            </a:r>
            <a:r>
              <a:rPr lang="es-ES" dirty="0" err="1"/>
              <a:t>Múnera</a:t>
            </a:r>
            <a:endParaRPr lang="es-ES" dirty="0"/>
          </a:p>
          <a:p>
            <a:endParaRPr lang="es-ES" dirty="0"/>
          </a:p>
          <a:p>
            <a:r>
              <a:rPr lang="es-ES" dirty="0"/>
              <a:t>Clase 1: Introducción a la programación con Python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CO" dirty="0"/>
          </a:p>
        </p:txBody>
      </p:sp>
      <p:sp>
        <p:nvSpPr>
          <p:cNvPr id="5" name="CuadroTexto 4"/>
          <p:cNvSpPr txBox="1"/>
          <p:nvPr/>
        </p:nvSpPr>
        <p:spPr>
          <a:xfrm>
            <a:off x="0" y="6113930"/>
            <a:ext cx="7853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Learning</a:t>
            </a:r>
            <a:r>
              <a:rPr lang="es-ES" dirty="0"/>
              <a:t> Python 4th </a:t>
            </a:r>
            <a:r>
              <a:rPr lang="es-ES" dirty="0" err="1"/>
              <a:t>Edition</a:t>
            </a:r>
            <a:r>
              <a:rPr lang="es-ES" dirty="0"/>
              <a:t> Mark </a:t>
            </a:r>
            <a:r>
              <a:rPr lang="es-ES" dirty="0" err="1"/>
              <a:t>Lutz</a:t>
            </a:r>
            <a:endParaRPr lang="es-ES" dirty="0"/>
          </a:p>
          <a:p>
            <a:r>
              <a:rPr lang="es-ES" dirty="0" err="1"/>
              <a:t>Pildoras</a:t>
            </a:r>
            <a:r>
              <a:rPr lang="es-ES" dirty="0"/>
              <a:t> </a:t>
            </a:r>
            <a:r>
              <a:rPr lang="es-ES" dirty="0" err="1"/>
              <a:t>Informaticas</a:t>
            </a:r>
            <a:r>
              <a:rPr lang="es-ES" dirty="0"/>
              <a:t>, </a:t>
            </a:r>
            <a:r>
              <a:rPr lang="es-ES" dirty="0" err="1"/>
              <a:t>Youtube</a:t>
            </a:r>
            <a:r>
              <a:rPr lang="es-ES" dirty="0"/>
              <a:t>, 2018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6842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" y="1551711"/>
            <a:ext cx="5217402" cy="2787806"/>
          </a:xfrm>
          <a:prstGeom prst="rect">
            <a:avLst/>
          </a:prstGeom>
        </p:spPr>
      </p:pic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745972504"/>
              </p:ext>
            </p:extLst>
          </p:nvPr>
        </p:nvGraphicFramePr>
        <p:xfrm>
          <a:off x="4344894" y="84076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093694" y="215153"/>
            <a:ext cx="9628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/>
              <a:t>Sintaxis Básica</a:t>
            </a:r>
            <a:endParaRPr lang="es-CO" sz="4800" dirty="0"/>
          </a:p>
        </p:txBody>
      </p:sp>
      <p:grpSp>
        <p:nvGrpSpPr>
          <p:cNvPr id="8" name="Grupo 7"/>
          <p:cNvGrpSpPr/>
          <p:nvPr/>
        </p:nvGrpSpPr>
        <p:grpSpPr>
          <a:xfrm>
            <a:off x="179294" y="5747582"/>
            <a:ext cx="1934104" cy="967052"/>
            <a:chOff x="3096947" y="1113697"/>
            <a:chExt cx="1934104" cy="967052"/>
          </a:xfrm>
        </p:grpSpPr>
        <p:sp>
          <p:nvSpPr>
            <p:cNvPr id="9" name="Rectángulo redondeado 8"/>
            <p:cNvSpPr/>
            <p:nvPr/>
          </p:nvSpPr>
          <p:spPr>
            <a:xfrm>
              <a:off x="3096947" y="1113697"/>
              <a:ext cx="1934104" cy="9670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3125271" y="1142021"/>
              <a:ext cx="1877456" cy="91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100" kern="1200" dirty="0"/>
                <a:t>Listas</a:t>
              </a: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262094" y="5775906"/>
            <a:ext cx="1934104" cy="967052"/>
            <a:chOff x="3096947" y="1113697"/>
            <a:chExt cx="1934104" cy="967052"/>
          </a:xfrm>
        </p:grpSpPr>
        <p:sp>
          <p:nvSpPr>
            <p:cNvPr id="13" name="Rectángulo redondeado 12"/>
            <p:cNvSpPr/>
            <p:nvPr/>
          </p:nvSpPr>
          <p:spPr>
            <a:xfrm>
              <a:off x="3096947" y="1113697"/>
              <a:ext cx="1934104" cy="9670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125271" y="1142021"/>
              <a:ext cx="1877456" cy="91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100" kern="1200" dirty="0"/>
                <a:t>Tuplas</a:t>
              </a: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419600" y="5775906"/>
            <a:ext cx="1934104" cy="967052"/>
            <a:chOff x="3096947" y="1113697"/>
            <a:chExt cx="1934104" cy="967052"/>
          </a:xfrm>
        </p:grpSpPr>
        <p:sp>
          <p:nvSpPr>
            <p:cNvPr id="16" name="Rectángulo redondeado 15"/>
            <p:cNvSpPr/>
            <p:nvPr/>
          </p:nvSpPr>
          <p:spPr>
            <a:xfrm>
              <a:off x="3096947" y="1113697"/>
              <a:ext cx="1934104" cy="96705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3125271" y="1142021"/>
              <a:ext cx="1877456" cy="9104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ES" sz="3100" kern="1200" dirty="0"/>
                <a:t>Dict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5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Sintaxis Básica</a:t>
            </a:r>
            <a:endParaRPr lang="es-CO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3930023490"/>
              </p:ext>
            </p:extLst>
          </p:nvPr>
        </p:nvGraphicFramePr>
        <p:xfrm>
          <a:off x="2032000" y="129340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549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56130" y="534706"/>
            <a:ext cx="10515600" cy="574058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OPERACIONES LIST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30" y="1155562"/>
            <a:ext cx="6249272" cy="63826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05" y="1881884"/>
            <a:ext cx="6287377" cy="18004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005" y="3796767"/>
            <a:ext cx="635406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1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7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2A88-27ED-170E-3DA0-829F46B6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Condicionales</a:t>
            </a:r>
            <a:endParaRPr lang="es-C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2860-2B94-3BDC-EF38-4F1F6E81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 </a:t>
            </a:r>
            <a:r>
              <a:rPr lang="en-US" dirty="0" err="1"/>
              <a:t>estructuras</a:t>
            </a:r>
            <a:r>
              <a:rPr lang="en-US" dirty="0"/>
              <a:t> que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instrucciones</a:t>
            </a:r>
            <a:r>
              <a:rPr lang="en-US" dirty="0"/>
              <a:t> de </a:t>
            </a:r>
            <a:r>
              <a:rPr lang="en-US" dirty="0" err="1"/>
              <a:t>codigo</a:t>
            </a:r>
            <a:r>
              <a:rPr lang="en-US" dirty="0"/>
              <a:t> bajo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cumplimiento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condición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33135-546E-E1F5-DB2F-9D6858A26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43" y="3120231"/>
            <a:ext cx="25622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9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C44AA9CD0F504E8173EF0FE7907513" ma:contentTypeVersion="4" ma:contentTypeDescription="Create a new document." ma:contentTypeScope="" ma:versionID="890af289131c1570f714f99524c5bd24">
  <xsd:schema xmlns:xsd="http://www.w3.org/2001/XMLSchema" xmlns:xs="http://www.w3.org/2001/XMLSchema" xmlns:p="http://schemas.microsoft.com/office/2006/metadata/properties" xmlns:ns2="4a1db00e-4677-40a0-bc5b-26d40ad72ca8" targetNamespace="http://schemas.microsoft.com/office/2006/metadata/properties" ma:root="true" ma:fieldsID="a87b88671a6892a57b3cdfac8b15e83d" ns2:_="">
    <xsd:import namespace="4a1db00e-4677-40a0-bc5b-26d40ad72c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1db00e-4677-40a0-bc5b-26d40ad72c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C60684-C7C7-4E8D-9DD0-334936DD6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1db00e-4677-40a0-bc5b-26d40ad72c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C7C43A-D4A8-476D-8E05-2AE1F8DFCF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468F20-1F20-4E3E-B900-26F13B15D0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127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Automatización I</vt:lpstr>
      <vt:lpstr>PowerPoint Presentation</vt:lpstr>
      <vt:lpstr>Sintaxis Básica</vt:lpstr>
      <vt:lpstr>PowerPoint Presentation</vt:lpstr>
      <vt:lpstr>PowerPoint Presentation</vt:lpstr>
      <vt:lpstr>Condicionales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Automatización I</dc:title>
  <dc:creator>Asistencial AI. Investigación</dc:creator>
  <cp:lastModifiedBy>YOMIN ESTIVEN JARAMILLO MUNERA</cp:lastModifiedBy>
  <cp:revision>11</cp:revision>
  <dcterms:created xsi:type="dcterms:W3CDTF">2023-02-17T20:58:27Z</dcterms:created>
  <dcterms:modified xsi:type="dcterms:W3CDTF">2025-08-16T11:58:30Z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0x010100EFC44AA9CD0F504E8173EF0FE7907513</vt:lpwstr>
  </property>
</Properties>
</file>