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113C4-EE95-4A76-90A6-A804E43BC6F3}" v="1" dt="2023-03-18T11:33:06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MIN ESTIVEN JARAMILLO M�NERA" userId="S::yominjaramillo2283@correo.itm.edu.co::5de7da91-d4ca-4e19-ade9-7a9f7cf3f0cc" providerId="AD" clId="Web-{931113C4-EE95-4A76-90A6-A804E43BC6F3}"/>
    <pc:docChg chg="delSld">
      <pc:chgData name="YOMIN ESTIVEN JARAMILLO M�NERA" userId="S::yominjaramillo2283@correo.itm.edu.co::5de7da91-d4ca-4e19-ade9-7a9f7cf3f0cc" providerId="AD" clId="Web-{931113C4-EE95-4A76-90A6-A804E43BC6F3}" dt="2023-03-18T11:33:06.174" v="0"/>
      <pc:docMkLst>
        <pc:docMk/>
      </pc:docMkLst>
      <pc:sldChg chg="del">
        <pc:chgData name="YOMIN ESTIVEN JARAMILLO M�NERA" userId="S::yominjaramillo2283@correo.itm.edu.co::5de7da91-d4ca-4e19-ade9-7a9f7cf3f0cc" providerId="AD" clId="Web-{931113C4-EE95-4A76-90A6-A804E43BC6F3}" dt="2023-03-18T11:33:06.174" v="0"/>
        <pc:sldMkLst>
          <pc:docMk/>
          <pc:sldMk cId="286730020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69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94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76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30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79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47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5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86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547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465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1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163F-8A80-418E-A74C-2AFC307A5726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8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for-loo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Automatización I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595718"/>
          </a:xfrm>
        </p:spPr>
        <p:txBody>
          <a:bodyPr>
            <a:normAutofit/>
          </a:bodyPr>
          <a:lstStyle/>
          <a:p>
            <a:r>
              <a:rPr lang="es-ES" dirty="0" err="1"/>
              <a:t>Yomin</a:t>
            </a:r>
            <a:r>
              <a:rPr lang="es-ES" dirty="0"/>
              <a:t> Jaramillo </a:t>
            </a:r>
            <a:r>
              <a:rPr lang="es-ES" dirty="0" err="1"/>
              <a:t>Múnera</a:t>
            </a:r>
            <a:endParaRPr lang="es-ES" dirty="0"/>
          </a:p>
          <a:p>
            <a:endParaRPr lang="es-ES" dirty="0"/>
          </a:p>
          <a:p>
            <a:r>
              <a:rPr lang="es-ES" dirty="0"/>
              <a:t>Clase 2: Vectores, Matrices y Tensores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6113930"/>
            <a:ext cx="785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https://realpython.com/python-for-loop/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842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45325-AF18-F9FF-A799-A9135CA5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vector?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60A6E-ABBF-6C0F-C740-6D2BBB7A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340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En la ecuación, x1 se denomina la primera componente del vector, x2 es la segunda componente, y así sucesivamente. En términos generales, </a:t>
            </a:r>
            <a:r>
              <a:rPr lang="es-ES" dirty="0" err="1"/>
              <a:t>xk</a:t>
            </a:r>
            <a:r>
              <a:rPr lang="es-ES" dirty="0"/>
              <a:t> se denomina la k-</a:t>
            </a:r>
            <a:r>
              <a:rPr lang="es-ES" dirty="0" err="1"/>
              <a:t>ésima</a:t>
            </a:r>
            <a:r>
              <a:rPr lang="es-ES" dirty="0"/>
              <a:t> componente del vector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645B97-A857-2451-3BC4-FB1C8FAD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91" y="1690688"/>
            <a:ext cx="7026418" cy="17383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69B92A-F164-E078-27CA-9EED08B0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91" y="3291681"/>
            <a:ext cx="7026418" cy="20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7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83A1-28FB-8417-AAEC-AA4BAF45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una Matriz?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A646AC7-AAEF-847B-7859-A393BBB54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72" y="1690688"/>
            <a:ext cx="8132823" cy="3106395"/>
          </a:xfrm>
        </p:spPr>
      </p:pic>
    </p:spTree>
    <p:extLst>
      <p:ext uri="{BB962C8B-B14F-4D97-AF65-F5344CB8AC3E}">
        <p14:creationId xmlns:p14="http://schemas.microsoft.com/office/powerpoint/2010/main" val="36640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D93A2-484D-5B1C-C0C8-83D7279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Vectores y Matrices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B79B65-BEA7-C6CA-B3EA-78B3F5F1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09" y="1975109"/>
            <a:ext cx="9204182" cy="31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1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6B269-B6F9-6A18-250F-C3660856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Básicas</a:t>
            </a:r>
            <a:br>
              <a:rPr lang="es-CO" dirty="0"/>
            </a:b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946428-7FC2-BA64-41A3-A9EFBA83C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872" y="934764"/>
            <a:ext cx="8440256" cy="389651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3EE6D9-C816-B170-4D6F-D88407370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72" y="4826000"/>
            <a:ext cx="8440256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42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44AA9CD0F504E8173EF0FE7907513" ma:contentTypeVersion="4" ma:contentTypeDescription="Create a new document." ma:contentTypeScope="" ma:versionID="890af289131c1570f714f99524c5bd24">
  <xsd:schema xmlns:xsd="http://www.w3.org/2001/XMLSchema" xmlns:xs="http://www.w3.org/2001/XMLSchema" xmlns:p="http://schemas.microsoft.com/office/2006/metadata/properties" xmlns:ns2="4a1db00e-4677-40a0-bc5b-26d40ad72ca8" targetNamespace="http://schemas.microsoft.com/office/2006/metadata/properties" ma:root="true" ma:fieldsID="a87b88671a6892a57b3cdfac8b15e83d" ns2:_="">
    <xsd:import namespace="4a1db00e-4677-40a0-bc5b-26d40ad72c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db00e-4677-40a0-bc5b-26d40ad72c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DC765-5A1A-47DA-A41C-D9DA32E02F4E}"/>
</file>

<file path=customXml/itemProps2.xml><?xml version="1.0" encoding="utf-8"?>
<ds:datastoreItem xmlns:ds="http://schemas.openxmlformats.org/officeDocument/2006/customXml" ds:itemID="{C5C7C43A-D4A8-476D-8E05-2AE1F8DFCF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468F20-1F20-4E3E-B900-26F13B15D0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de Office</vt:lpstr>
      <vt:lpstr>Automatización I</vt:lpstr>
      <vt:lpstr>¿Qué es un vector?</vt:lpstr>
      <vt:lpstr>¿Qué es una Matriz?</vt:lpstr>
      <vt:lpstr>Vectores y Matrices</vt:lpstr>
      <vt:lpstr>Operaciones Básicas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Automatización I</dc:title>
  <dc:creator>Asistencial AI. Investigación</dc:creator>
  <cp:lastModifiedBy>YE JM</cp:lastModifiedBy>
  <cp:revision>14</cp:revision>
  <dcterms:created xsi:type="dcterms:W3CDTF">2023-02-17T20:58:27Z</dcterms:created>
  <dcterms:modified xsi:type="dcterms:W3CDTF">2023-03-18T11:33:06Z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0x010100EFC44AA9CD0F504E8173EF0FE7907513</vt:lpwstr>
  </property>
</Properties>
</file>