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5" r:id="rId4"/>
    <p:sldMasterId id="2147483693" r:id="rId5"/>
  </p:sldMasterIdLst>
  <p:notesMasterIdLst>
    <p:notesMasterId r:id="rId12"/>
  </p:notesMasterIdLst>
  <p:sldIdLst>
    <p:sldId id="269" r:id="rId6"/>
    <p:sldId id="355" r:id="rId7"/>
    <p:sldId id="356" r:id="rId8"/>
    <p:sldId id="357" r:id="rId9"/>
    <p:sldId id="350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56" d="100"/>
          <a:sy n="56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60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24C2-BD3D-B848-8ECA-2C648348E733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C5BF-8CE3-8B4B-9D5E-86E6BB3607B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73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DC57-3FAE-7641-83A6-186E25CE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823"/>
            <a:ext cx="9144000" cy="18481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3D19E7-4D3E-2449-A451-16AFB6AB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F7908-A0FA-824F-A02B-06B221D6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24743-16EB-9541-898C-087A5963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F6150-0C96-404E-96E9-64685BA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D56-9751-4D42-AB00-8CE0891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27" y="412833"/>
            <a:ext cx="7894674" cy="843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17309-F0C9-DF4B-90AA-FA80420E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6079F-6D13-7F49-912E-41EB66A5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F5998-0C0D-EA47-B7E0-372E499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0A490-A9B4-FE44-A6C1-120C26A5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6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8141-C1E2-834D-9420-674419BA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79" y="412833"/>
            <a:ext cx="8025346" cy="84347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811F7-DE2A-4840-ADA3-5D5D7E854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46" y="1825626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707B3E-8233-D14C-BA7F-638E3F1F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7AAD9B6-F983-4F40-9D8B-9CC39FDF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" y="1367624"/>
            <a:ext cx="10622280" cy="4309607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3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5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AE525-427B-BD42-90EF-EAFDD42A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CBDFAB-192E-7645-BFCC-F076B540C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E703E7-8DD9-EA41-B94D-76F7AD54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00" y="412833"/>
            <a:ext cx="9373925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FCEC04-A456-1442-9E80-E6998191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D4374-F271-F24B-B605-5E6D32E116C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691" r:id="rId4"/>
    <p:sldLayoutId id="2147483692" r:id="rId5"/>
    <p:sldLayoutId id="2147483699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7C5A3-2611-3844-87A0-291D00B38C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79339220779968513" TargetMode="External"/><Relationship Id="rId2" Type="http://schemas.openxmlformats.org/officeDocument/2006/relationships/hyperlink" Target="https://wokwi.com/projects/3794089799929303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kwi.com/projects/37934138365170380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CD5CD-BC3C-1543-A8C8-F2BD6E10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38" y="1899821"/>
            <a:ext cx="9373925" cy="4210530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MICROCONTROLADORES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I2C-SPI</a:t>
            </a: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Yomin Estiven Jaramillo Múnera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Ingeniero Biomédico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r>
              <a:rPr lang="es-ES" sz="2400" dirty="0" err="1">
                <a:solidFill>
                  <a:schemeClr val="bg1"/>
                </a:solidFill>
              </a:rPr>
              <a:t>MSc</a:t>
            </a:r>
            <a:r>
              <a:rPr lang="es-ES" sz="2400" dirty="0">
                <a:solidFill>
                  <a:schemeClr val="bg1"/>
                </a:solidFill>
              </a:rPr>
              <a:t>. Automatización y Control Industrial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endParaRPr lang="es-CO" sz="2400" u="sng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55C7F-971D-224B-AB85-0C3D835E587C}"/>
              </a:ext>
            </a:extLst>
          </p:cNvPr>
          <p:cNvSpPr txBox="1"/>
          <p:nvPr/>
        </p:nvSpPr>
        <p:spPr>
          <a:xfrm>
            <a:off x="1775901" y="687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17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064A-4C84-5190-99CF-92612BB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SPI-Serial </a:t>
            </a:r>
            <a:r>
              <a:rPr lang="es-ES" dirty="0" err="1"/>
              <a:t>Peripheral</a:t>
            </a:r>
            <a:r>
              <a:rPr lang="es-ES" dirty="0"/>
              <a:t> Interface</a:t>
            </a:r>
            <a:endParaRPr lang="es-C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783307-653D-4C0A-BEF3-DE94E375C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7392"/>
            <a:ext cx="10515600" cy="23756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F6D1A-9E93-6F5E-92C8-37D4C803784B}"/>
              </a:ext>
            </a:extLst>
          </p:cNvPr>
          <p:cNvSpPr txBox="1"/>
          <p:nvPr/>
        </p:nvSpPr>
        <p:spPr>
          <a:xfrm>
            <a:off x="838200" y="1794294"/>
            <a:ext cx="658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</a:rPr>
              <a:t>5 cables </a:t>
            </a:r>
            <a:r>
              <a:rPr lang="en-US" sz="2400" dirty="0" err="1">
                <a:solidFill>
                  <a:srgbClr val="666666"/>
                </a:solidFill>
              </a:rPr>
              <a:t>contando</a:t>
            </a:r>
            <a:r>
              <a:rPr lang="en-US" sz="2400" dirty="0">
                <a:solidFill>
                  <a:srgbClr val="666666"/>
                </a:solidFill>
              </a:rPr>
              <a:t> la </a:t>
            </a:r>
            <a:r>
              <a:rPr lang="en-US" sz="2400" dirty="0" err="1">
                <a:solidFill>
                  <a:srgbClr val="666666"/>
                </a:solidFill>
              </a:rPr>
              <a:t>conexion</a:t>
            </a:r>
            <a:r>
              <a:rPr lang="en-US" sz="2400" dirty="0">
                <a:solidFill>
                  <a:srgbClr val="666666"/>
                </a:solidFill>
              </a:rPr>
              <a:t> a tierra</a:t>
            </a:r>
            <a:endParaRPr lang="es-CO"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064A-4C84-5190-99CF-92612BB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SPI-Serial </a:t>
            </a:r>
            <a:r>
              <a:rPr lang="es-ES" dirty="0" err="1"/>
              <a:t>Peripheral</a:t>
            </a:r>
            <a:r>
              <a:rPr lang="es-ES" dirty="0"/>
              <a:t> Interface</a:t>
            </a:r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55FA-27F2-8C2D-0F58-C33C4EA7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653"/>
            <a:ext cx="10515600" cy="3859558"/>
          </a:xfrm>
        </p:spPr>
        <p:txBody>
          <a:bodyPr/>
          <a:lstStyle/>
          <a:p>
            <a:r>
              <a:rPr lang="en-US" dirty="0"/>
              <a:t>SS-Switch Selection, se pone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bajo para la </a:t>
            </a:r>
            <a:r>
              <a:rPr lang="en-US" dirty="0" err="1"/>
              <a:t>seleccion</a:t>
            </a:r>
            <a:r>
              <a:rPr lang="en-US" dirty="0"/>
              <a:t> del switch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31071-4B01-C8FD-6FE3-5BFCCD4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96" y="2287290"/>
            <a:ext cx="8349207" cy="3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064A-4C84-5190-99CF-92612BB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Comparacion</a:t>
            </a:r>
            <a:r>
              <a:rPr lang="es-ES" dirty="0"/>
              <a:t>-Serial Comunicación Serial</a:t>
            </a:r>
            <a:endParaRPr lang="es-C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55FA-27F2-8C2D-0F58-C33C4EA7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7653"/>
            <a:ext cx="10515600" cy="3859558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61AE5-49CE-AAF8-BD2A-160A46D3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3" y="1608449"/>
            <a:ext cx="11675486" cy="40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80C2-4975-E4B3-09E4-384E011B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C394-E1A3-8F81-39B5-998F23CC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https://wokwi.com/projects/379408979992930305</a:t>
            </a:r>
            <a:endParaRPr lang="es-CO" dirty="0"/>
          </a:p>
          <a:p>
            <a:r>
              <a:rPr lang="es-CO" dirty="0">
                <a:hlinkClick r:id="rId3"/>
              </a:rPr>
              <a:t>https://wokwi.com/projects/379339220779968513</a:t>
            </a:r>
            <a:endParaRPr lang="es-CO" dirty="0"/>
          </a:p>
          <a:p>
            <a:r>
              <a:rPr lang="es-CO">
                <a:hlinkClick r:id="rId4"/>
              </a:rPr>
              <a:t>https://wokwi.com/projects/379341383651703809</a:t>
            </a:r>
            <a:endParaRPr lang="es-CO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397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930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2083739449E146954D217C5C5B75FD" ma:contentTypeVersion="8" ma:contentTypeDescription="Create a new document." ma:contentTypeScope="" ma:versionID="2cab1e17185109e3773b069ae0f13469">
  <xsd:schema xmlns:xsd="http://www.w3.org/2001/XMLSchema" xmlns:xs="http://www.w3.org/2001/XMLSchema" xmlns:p="http://schemas.microsoft.com/office/2006/metadata/properties" xmlns:ns2="70354af7-c67f-45ea-a8f1-6fecbfa9bee8" targetNamespace="http://schemas.microsoft.com/office/2006/metadata/properties" ma:root="true" ma:fieldsID="7029404d692abcebbd71a5ea72986350" ns2:_="">
    <xsd:import namespace="70354af7-c67f-45ea-a8f1-6fecbfa9be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54af7-c67f-45ea-a8f1-6fecbfa9b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F35DF-F88F-44B2-BA9F-0D764F2E5A71}"/>
</file>

<file path=customXml/itemProps2.xml><?xml version="1.0" encoding="utf-8"?>
<ds:datastoreItem xmlns:ds="http://schemas.openxmlformats.org/officeDocument/2006/customXml" ds:itemID="{D143CF1F-04A0-48B2-A9D6-290B32BDB9C8}">
  <ds:schemaRefs>
    <ds:schemaRef ds:uri="http://schemas.microsoft.com/office/2006/metadata/properties"/>
    <ds:schemaRef ds:uri="http://schemas.microsoft.com/office/infopath/2007/PartnerControls"/>
    <ds:schemaRef ds:uri="a21fb424-018a-4bce-8921-705489124620"/>
  </ds:schemaRefs>
</ds:datastoreItem>
</file>

<file path=customXml/itemProps3.xml><?xml version="1.0" encoding="utf-8"?>
<ds:datastoreItem xmlns:ds="http://schemas.openxmlformats.org/officeDocument/2006/customXml" ds:itemID="{CE78398A-CB8D-402C-BB25-D776C84C2B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1_Diseño personalizado</vt:lpstr>
      <vt:lpstr>4_Diseño personalizado</vt:lpstr>
      <vt:lpstr>MICROCONTROLADORES I2C-SPI  Yomin Estiven Jaramillo Múnera  Ingeniero Biomédico  MSc. Automatización y Control Industrial  </vt:lpstr>
      <vt:lpstr>SPI-Serial Peripheral Interface</vt:lpstr>
      <vt:lpstr>SPI-Serial Peripheral Interface</vt:lpstr>
      <vt:lpstr>Comparacion-Serial Comunicación Serial</vt:lpstr>
      <vt:lpstr>PROYECTOS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López García</dc:creator>
  <cp:lastModifiedBy>YE JM</cp:lastModifiedBy>
  <cp:revision>45</cp:revision>
  <dcterms:created xsi:type="dcterms:W3CDTF">2020-02-18T21:49:27Z</dcterms:created>
  <dcterms:modified xsi:type="dcterms:W3CDTF">2023-10-23T20:15:23Z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0x010100372083739449E146954D217C5C5B75FD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