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1600-386E-4AF8-8741-91B0F1720B7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39C6-1A8B-486D-9606-6EEB8A1D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" y="70833"/>
            <a:ext cx="10522038" cy="6400800"/>
          </a:xfrm>
        </p:spPr>
      </p:pic>
      <p:sp>
        <p:nvSpPr>
          <p:cNvPr id="5" name="Flowchart: Punched Tape 4"/>
          <p:cNvSpPr/>
          <p:nvPr/>
        </p:nvSpPr>
        <p:spPr>
          <a:xfrm rot="20638537">
            <a:off x="1267408" y="2002120"/>
            <a:ext cx="9223597" cy="1289719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arrington" panose="04040505050A02020702" pitchFamily="82" charset="0"/>
              </a:rPr>
              <a:t>SPACE AND TIME!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arrington" panose="04040505050A02020702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34907" y="5200557"/>
            <a:ext cx="1918952" cy="785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Co-ordinates Systems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2885" y="439948"/>
            <a:ext cx="2118961" cy="1002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Physics: Matter and Energy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2885" y="5675109"/>
            <a:ext cx="1918952" cy="622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or Weight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834907" y="3271233"/>
            <a:ext cx="2047741" cy="6053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Dimensional Continuum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9273" y="4187711"/>
            <a:ext cx="2189409" cy="878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whole to talk about but we are in SPACE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09125" y="439948"/>
            <a:ext cx="2279561" cy="6450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of Reference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2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548" y="528034"/>
            <a:ext cx="10599313" cy="5924281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HYPOTHETICAL EXAMPLE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(How do bodies change their position in space with time?)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1a} If a man stands at the window of a railway carriage that is traveling uniformly and drops a stone on the embankment without throwing it. Neglecting the influence of air resistance, the man notices that the stone descend in a straight line.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1b} If another man outside the railway carriage observes the stone on a footpath, he notices that the stone falls to the earth in a parabolic curve.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In reality, do the positions traversed by the stone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 on straight 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parabolic curve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stone traverses a straight line relative to a system of coordinates of the railway carriage.</a:t>
            </a:r>
          </a:p>
          <a:p>
            <a:pPr marL="514350" indent="-514350" algn="just"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stone traverses a parabolic curve relative to the system of coordinates of the embankment.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Harrington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2018-09-04T08:20:26Z</dcterms:created>
  <dcterms:modified xsi:type="dcterms:W3CDTF">2018-09-04T08:34:04Z</dcterms:modified>
</cp:coreProperties>
</file>