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6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2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7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6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7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0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2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0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7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6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6B48-BCE4-4888-96A1-99C28030F971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61727-BEA8-4DEC-841A-5539B3840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2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9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高效能人士的七个习惯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9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铝产品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5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1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38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10</TotalTime>
  <Words>8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Trebuchet MS</vt:lpstr>
      <vt:lpstr>Tw Cen MT</vt:lpstr>
      <vt:lpstr>电路</vt:lpstr>
      <vt:lpstr>PowerPoint 演示文稿</vt:lpstr>
      <vt:lpstr>高效能人士的七个习惯</vt:lpstr>
      <vt:lpstr>铝产品</vt:lpstr>
      <vt:lpstr>技术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Yom</dc:creator>
  <cp:lastModifiedBy>Yom</cp:lastModifiedBy>
  <cp:revision>3</cp:revision>
  <dcterms:created xsi:type="dcterms:W3CDTF">2017-12-08T15:34:29Z</dcterms:created>
  <dcterms:modified xsi:type="dcterms:W3CDTF">2017-12-08T15:45:05Z</dcterms:modified>
</cp:coreProperties>
</file>