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1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4546" y="2714620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基础与简单应用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集群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Swarm</a:t>
            </a:r>
          </a:p>
          <a:p>
            <a:pPr>
              <a:buNone/>
            </a:pPr>
            <a:r>
              <a:rPr lang="en-US" altLang="zh-CN" sz="2000" dirty="0" err="1" smtClean="0"/>
              <a:t>Kubenates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7422" y="1600200"/>
            <a:ext cx="6357982" cy="4525963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常用姿势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000" dirty="0" smtClean="0"/>
              <a:t>如今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的使用已经非常普遍，特别在一线互联网公司。使用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技术可以帮助企业快速水平扩展服务，从而到达弹性部署业务的能力。在云服务概念兴起之后，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的使用场景和范围进一步发展，如今在微服务架构越来越流行的情况下，微服务</a:t>
            </a:r>
            <a:r>
              <a:rPr lang="en-US" altLang="zh-CN" sz="2000" dirty="0" smtClean="0"/>
              <a:t>+</a:t>
            </a:r>
            <a:r>
              <a:rPr lang="en-US" altLang="zh-CN" sz="2000" dirty="0" err="1" smtClean="0"/>
              <a:t>Docker</a:t>
            </a:r>
            <a:r>
              <a:rPr lang="zh-CN" altLang="en-US" sz="2000" dirty="0" smtClean="0"/>
              <a:t>的完美组合，更加方便微服务架构运维部署落地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642918"/>
            <a:ext cx="26940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714356"/>
            <a:ext cx="2428892" cy="202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3714744" y="1571612"/>
            <a:ext cx="1571636" cy="50006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是什么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 </a:t>
            </a:r>
            <a:r>
              <a:rPr lang="en-US" altLang="zh-CN" sz="2000" dirty="0" err="1" smtClean="0"/>
              <a:t>PaaS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提供</a:t>
            </a:r>
            <a:r>
              <a:rPr lang="zh-CN" altLang="en-US" sz="2000" dirty="0" smtClean="0"/>
              <a:t>商 </a:t>
            </a:r>
            <a:r>
              <a:rPr lang="en-US" altLang="zh-CN" sz="2000" dirty="0" err="1" smtClean="0"/>
              <a:t>dotCloud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开源</a:t>
            </a:r>
            <a:r>
              <a:rPr lang="zh-CN" altLang="en-US" sz="2000" dirty="0" smtClean="0"/>
              <a:t>的高级</a:t>
            </a:r>
            <a:r>
              <a:rPr lang="zh-CN" altLang="en-US" sz="2000" dirty="0" smtClean="0"/>
              <a:t>容器</a:t>
            </a:r>
            <a:r>
              <a:rPr lang="zh-CN" altLang="en-US" sz="2000" dirty="0" smtClean="0"/>
              <a:t>引擎。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提供简单易用的容器使用的接口。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是基于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LXC</a:t>
            </a:r>
            <a:r>
              <a:rPr lang="zh-CN" altLang="en-US" sz="2000" dirty="0" smtClean="0"/>
              <a:t>技术开发的，提供轻量级虚拟化，隔离进程资源。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一</a:t>
            </a:r>
            <a:r>
              <a:rPr lang="zh-CN" altLang="en-US" sz="2000" dirty="0" smtClean="0"/>
              <a:t>个完整的</a:t>
            </a:r>
            <a:r>
              <a:rPr lang="en-US" sz="2000" dirty="0" err="1" smtClean="0"/>
              <a:t>Docker</a:t>
            </a:r>
            <a:r>
              <a:rPr lang="zh-CN" altLang="en-US" sz="2000" dirty="0" smtClean="0"/>
              <a:t>有以下几个部分</a:t>
            </a:r>
            <a:r>
              <a:rPr lang="zh-CN" altLang="en-US" sz="2000" dirty="0" smtClean="0"/>
              <a:t>组成：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</a:t>
            </a:r>
            <a:r>
              <a:rPr lang="en-US" sz="2000" dirty="0" err="1" smtClean="0"/>
              <a:t>ockerClient</a:t>
            </a:r>
            <a:r>
              <a:rPr lang="zh-CN" altLang="en-US" sz="2000" dirty="0" smtClean="0"/>
              <a:t>客户端</a:t>
            </a:r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 smtClean="0"/>
              <a:t>Daemon</a:t>
            </a:r>
            <a:r>
              <a:rPr lang="zh-CN" altLang="en-US" sz="2000" dirty="0" smtClean="0"/>
              <a:t>守护进程</a:t>
            </a:r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Image</a:t>
            </a:r>
            <a:r>
              <a:rPr lang="zh-CN" altLang="en-US" sz="2000" dirty="0" smtClean="0"/>
              <a:t>镜像</a:t>
            </a:r>
          </a:p>
          <a:p>
            <a:r>
              <a:rPr lang="en-US" sz="2000" dirty="0" err="1" smtClean="0"/>
              <a:t>DockerContainer</a:t>
            </a:r>
            <a:r>
              <a:rPr lang="zh-CN" altLang="en-US" sz="2000" dirty="0" smtClean="0"/>
              <a:t>容器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有啥用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</a:t>
            </a:r>
            <a:r>
              <a:rPr lang="zh-CN" altLang="en-US" sz="2000" dirty="0" smtClean="0"/>
              <a:t>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可以解决环境差异“</a:t>
            </a:r>
            <a:r>
              <a:rPr lang="zh-CN" altLang="en-US" sz="2000" dirty="0" smtClean="0"/>
              <a:t>在我的机器上可正常工作</a:t>
            </a:r>
            <a:r>
              <a:rPr lang="zh-CN" altLang="en-US" sz="2000" dirty="0" smtClean="0"/>
              <a:t>”的问题。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运</a:t>
            </a:r>
            <a:r>
              <a:rPr lang="zh-CN" altLang="en-US" sz="2000" dirty="0" smtClean="0"/>
              <a:t>维人员利用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可以在隔离容器中并行运行和管理应用</a:t>
            </a:r>
            <a:r>
              <a:rPr lang="zh-CN" altLang="en-US" sz="2000" dirty="0" smtClean="0"/>
              <a:t>，获得</a:t>
            </a:r>
            <a:r>
              <a:rPr lang="zh-CN" altLang="en-US" sz="2000" dirty="0" smtClean="0"/>
              <a:t>更好的计算密度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企业</a:t>
            </a:r>
            <a:r>
              <a:rPr lang="zh-CN" altLang="en-US" sz="2000" dirty="0" smtClean="0"/>
              <a:t>利用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可以构建敏捷的软件交付管道，以更快的速度、更高的安全性和可靠的信誉为 应用发布新功能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开发</a:t>
            </a:r>
            <a:r>
              <a:rPr lang="zh-CN" altLang="en-US" sz="2000" dirty="0" smtClean="0"/>
              <a:t>者可以打包他们的应用以及依赖包到一个可移植的容器中，然后发布到任何流行的 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机器</a:t>
            </a:r>
            <a:r>
              <a:rPr lang="zh-CN" altLang="en-US" sz="2000" dirty="0" smtClean="0"/>
              <a:t>上，也可以实现虚拟化。容器是完全使用沙箱机制，相互之间不会有任何接口。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安装与镜像操作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123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Dockerfile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简单介绍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Dockerfile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存储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数据卷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数据</a:t>
            </a:r>
            <a:r>
              <a:rPr lang="zh-CN" altLang="en-US" sz="2000" dirty="0" smtClean="0"/>
              <a:t>卷容器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 网络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桥接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PresentationFormat>全屏显示(4:3)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Docker是什么</vt:lpstr>
      <vt:lpstr>Docker有啥用</vt:lpstr>
      <vt:lpstr>Docker 安装与镜像操作</vt:lpstr>
      <vt:lpstr>Dockerfile 简单介绍</vt:lpstr>
      <vt:lpstr>Docker 存储</vt:lpstr>
      <vt:lpstr>Docker 网络</vt:lpstr>
      <vt:lpstr>Docker 集群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170186</dc:creator>
  <cp:lastModifiedBy>170186</cp:lastModifiedBy>
  <cp:revision>17</cp:revision>
  <dcterms:created xsi:type="dcterms:W3CDTF">2018-03-09T08:27:38Z</dcterms:created>
  <dcterms:modified xsi:type="dcterms:W3CDTF">2018-03-09T10:03:48Z</dcterms:modified>
</cp:coreProperties>
</file>