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7" r:id="rId5"/>
    <p:sldMasterId id="2147483694" r:id="rId6"/>
  </p:sldMasterIdLst>
  <p:sldIdLst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018EE-DEF5-4F6C-8A97-784485593E01}" v="449" dt="2020-10-14T15:17:46.5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85984" autoAdjust="0"/>
  </p:normalViewPr>
  <p:slideViewPr>
    <p:cSldViewPr snapToGrid="0">
      <p:cViewPr varScale="1">
        <p:scale>
          <a:sx n="89" d="100"/>
          <a:sy n="89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bd El-Muti Mohamed Abd El-Atti" userId="a449d103-92c2-46d1-86b5-5a2d3c3eea85" providerId="ADAL" clId="{20A018EE-DEF5-4F6C-8A97-784485593E01}"/>
    <pc:docChg chg="undo redo custSel mod addSld delSld modSld sldOrd">
      <pc:chgData name="Ahmed Abd El-Muti Mohamed Abd El-Atti" userId="a449d103-92c2-46d1-86b5-5a2d3c3eea85" providerId="ADAL" clId="{20A018EE-DEF5-4F6C-8A97-784485593E01}" dt="2020-10-14T15:54:38.188" v="1262"/>
      <pc:docMkLst>
        <pc:docMk/>
      </pc:docMkLst>
      <pc:sldChg chg="addSp delSp modSp mod">
        <pc:chgData name="Ahmed Abd El-Muti Mohamed Abd El-Atti" userId="a449d103-92c2-46d1-86b5-5a2d3c3eea85" providerId="ADAL" clId="{20A018EE-DEF5-4F6C-8A97-784485593E01}" dt="2020-10-14T10:15:22.676" v="29" actId="26606"/>
        <pc:sldMkLst>
          <pc:docMk/>
          <pc:sldMk cId="3414237120" sldId="256"/>
        </pc:sldMkLst>
        <pc:spChg chg="mod">
          <ac:chgData name="Ahmed Abd El-Muti Mohamed Abd El-Atti" userId="a449d103-92c2-46d1-86b5-5a2d3c3eea85" providerId="ADAL" clId="{20A018EE-DEF5-4F6C-8A97-784485593E01}" dt="2020-10-14T10:15:22.676" v="29" actId="26606"/>
          <ac:spMkLst>
            <pc:docMk/>
            <pc:sldMk cId="3414237120" sldId="256"/>
            <ac:spMk id="2" creationId="{179F4E17-52D6-4C75-B8AE-9A4BCA25E2D0}"/>
          </ac:spMkLst>
        </pc:spChg>
        <pc:spChg chg="mod">
          <ac:chgData name="Ahmed Abd El-Muti Mohamed Abd El-Atti" userId="a449d103-92c2-46d1-86b5-5a2d3c3eea85" providerId="ADAL" clId="{20A018EE-DEF5-4F6C-8A97-784485593E01}" dt="2020-10-14T10:15:22.676" v="29" actId="26606"/>
          <ac:spMkLst>
            <pc:docMk/>
            <pc:sldMk cId="3414237120" sldId="256"/>
            <ac:spMk id="3" creationId="{871B2EA1-5DA1-4A47-A9E6-57B63E2B7A95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36" creationId="{66D61E08-70C3-48D8-BEA0-787111DC30DA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38" creationId="{FC55298F-0AE5-478E-AD2B-03C2614C5833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40" creationId="{C180E4EA-0B63-4779-A895-7E90E71088F3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42" creationId="{CEE01D9D-3DE8-4EED-B0D3-8F3C79CC7673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44" creationId="{89AF5CE9-607F-43F4-8983-DCD6DA4051FD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46" creationId="{6EEA2DBD-9E1E-4521-8C01-F32AD18A89E3}"/>
          </ac:spMkLst>
        </pc:spChg>
        <pc:spChg chg="add del">
          <ac:chgData name="Ahmed Abd El-Muti Mohamed Abd El-Atti" userId="a449d103-92c2-46d1-86b5-5a2d3c3eea85" providerId="ADAL" clId="{20A018EE-DEF5-4F6C-8A97-784485593E01}" dt="2020-10-14T10:14:59.441" v="20" actId="26606"/>
          <ac:spMkLst>
            <pc:docMk/>
            <pc:sldMk cId="3414237120" sldId="256"/>
            <ac:spMk id="48" creationId="{15BBD2C1-BA9B-46A9-A27A-33498B169272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0" creationId="{86BBDB21-2BF1-4C2F-A790-19FBC789C3F2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1" creationId="{3167F201-EA3A-41F3-8305-5985A44A95A1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2" creationId="{E78FF87C-9F4A-4F75-998D-3ECB6543BAB8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3" creationId="{FFD44D11-B1C5-420A-9591-370DC8BAA10E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6" creationId="{1C4DC544-6AEA-484E-A978-32384E2F9BD9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7" creationId="{A1F1470C-B594-449D-A8CD-EB7BC156F7BD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8" creationId="{B809F8B1-FE88-427F-98C6-1B8CFED80282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59" creationId="{2050D290-680D-48D7-9488-498F59E54FFC}"/>
          </ac:spMkLst>
        </pc:spChg>
        <pc:spChg chg="add del">
          <ac:chgData name="Ahmed Abd El-Muti Mohamed Abd El-Atti" userId="a449d103-92c2-46d1-86b5-5a2d3c3eea85" providerId="ADAL" clId="{20A018EE-DEF5-4F6C-8A97-784485593E01}" dt="2020-10-14T10:15:11.208" v="22" actId="26606"/>
          <ac:spMkLst>
            <pc:docMk/>
            <pc:sldMk cId="3414237120" sldId="256"/>
            <ac:spMk id="60" creationId="{E8C81616-E276-41D8-92C5-1C891FE995BE}"/>
          </ac:spMkLst>
        </pc:spChg>
        <pc:picChg chg="mod ord">
          <ac:chgData name="Ahmed Abd El-Muti Mohamed Abd El-Atti" userId="a449d103-92c2-46d1-86b5-5a2d3c3eea85" providerId="ADAL" clId="{20A018EE-DEF5-4F6C-8A97-784485593E01}" dt="2020-10-14T10:15:22.676" v="29" actId="26606"/>
          <ac:picMkLst>
            <pc:docMk/>
            <pc:sldMk cId="3414237120" sldId="256"/>
            <ac:picMk id="27" creationId="{B93020E9-BD2D-48BE-9035-819691C2C666}"/>
          </ac:picMkLst>
        </pc:picChg>
        <pc:cxnChg chg="add del">
          <ac:chgData name="Ahmed Abd El-Muti Mohamed Abd El-Atti" userId="a449d103-92c2-46d1-86b5-5a2d3c3eea85" providerId="ADAL" clId="{20A018EE-DEF5-4F6C-8A97-784485593E01}" dt="2020-10-14T10:14:59.441" v="20" actId="26606"/>
          <ac:cxnSpMkLst>
            <pc:docMk/>
            <pc:sldMk cId="3414237120" sldId="256"/>
            <ac:cxnSpMk id="32" creationId="{A57C1A16-B8AB-4D99-A195-A38F556A6486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14:59.441" v="20" actId="26606"/>
          <ac:cxnSpMkLst>
            <pc:docMk/>
            <pc:sldMk cId="3414237120" sldId="256"/>
            <ac:cxnSpMk id="34" creationId="{F8A9B20B-D1DD-4573-B5EC-558029519236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15:11.208" v="22" actId="26606"/>
          <ac:cxnSpMkLst>
            <pc:docMk/>
            <pc:sldMk cId="3414237120" sldId="256"/>
            <ac:cxnSpMk id="54" creationId="{9FF46BC6-C78D-47E7-87CF-A1DD38B02BD3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15:11.208" v="22" actId="26606"/>
          <ac:cxnSpMkLst>
            <pc:docMk/>
            <pc:sldMk cId="3414237120" sldId="256"/>
            <ac:cxnSpMk id="55" creationId="{BE3C958F-F320-49F4-9AB7-FD2F51A7712E}"/>
          </ac:cxnSpMkLst>
        </pc:cxnChg>
      </pc:sldChg>
      <pc:sldChg chg="addSp delSp modSp mod">
        <pc:chgData name="Ahmed Abd El-Muti Mohamed Abd El-Atti" userId="a449d103-92c2-46d1-86b5-5a2d3c3eea85" providerId="ADAL" clId="{20A018EE-DEF5-4F6C-8A97-784485593E01}" dt="2020-10-14T10:52:55.890" v="129" actId="22"/>
        <pc:sldMkLst>
          <pc:docMk/>
          <pc:sldMk cId="0" sldId="257"/>
        </pc:sldMkLst>
        <pc:spChg chg="mod">
          <ac:chgData name="Ahmed Abd El-Muti Mohamed Abd El-Atti" userId="a449d103-92c2-46d1-86b5-5a2d3c3eea85" providerId="ADAL" clId="{20A018EE-DEF5-4F6C-8A97-784485593E01}" dt="2020-10-14T10:51:11.740" v="105"/>
          <ac:spMkLst>
            <pc:docMk/>
            <pc:sldMk cId="0" sldId="257"/>
            <ac:spMk id="27" creationId="{F58ACF82-0F24-4553-B1D4-9A2757220436}"/>
          </ac:spMkLst>
        </pc:spChg>
        <pc:spChg chg="mod">
          <ac:chgData name="Ahmed Abd El-Muti Mohamed Abd El-Atti" userId="a449d103-92c2-46d1-86b5-5a2d3c3eea85" providerId="ADAL" clId="{20A018EE-DEF5-4F6C-8A97-784485593E01}" dt="2020-10-14T10:51:11.740" v="105"/>
          <ac:spMkLst>
            <pc:docMk/>
            <pc:sldMk cId="0" sldId="257"/>
            <ac:spMk id="28" creationId="{28703FDE-B674-4147-B542-9B539B125DE2}"/>
          </ac:spMkLst>
        </pc:spChg>
        <pc:spChg chg="mod">
          <ac:chgData name="Ahmed Abd El-Muti Mohamed Abd El-Atti" userId="a449d103-92c2-46d1-86b5-5a2d3c3eea85" providerId="ADAL" clId="{20A018EE-DEF5-4F6C-8A97-784485593E01}" dt="2020-10-14T10:51:11.740" v="105"/>
          <ac:spMkLst>
            <pc:docMk/>
            <pc:sldMk cId="0" sldId="257"/>
            <ac:spMk id="29" creationId="{1C641150-947C-4110-A66C-2721D3E17C7D}"/>
          </ac:spMkLst>
        </pc:spChg>
        <pc:spChg chg="mod">
          <ac:chgData name="Ahmed Abd El-Muti Mohamed Abd El-Atti" userId="a449d103-92c2-46d1-86b5-5a2d3c3eea85" providerId="ADAL" clId="{20A018EE-DEF5-4F6C-8A97-784485593E01}" dt="2020-10-14T10:51:11.740" v="105"/>
          <ac:spMkLst>
            <pc:docMk/>
            <pc:sldMk cId="0" sldId="257"/>
            <ac:spMk id="30" creationId="{BC3AA312-754A-4E5B-A033-F23746D454F7}"/>
          </ac:spMkLst>
        </pc:spChg>
        <pc:grpChg chg="add del mod">
          <ac:chgData name="Ahmed Abd El-Muti Mohamed Abd El-Atti" userId="a449d103-92c2-46d1-86b5-5a2d3c3eea85" providerId="ADAL" clId="{20A018EE-DEF5-4F6C-8A97-784485593E01}" dt="2020-10-14T10:52:48.424" v="124" actId="1076"/>
          <ac:grpSpMkLst>
            <pc:docMk/>
            <pc:sldMk cId="0" sldId="257"/>
            <ac:grpSpMk id="17" creationId="{00000000-0000-0000-0000-000000000000}"/>
          </ac:grpSpMkLst>
        </pc:grpChg>
        <pc:grpChg chg="add del mod">
          <ac:chgData name="Ahmed Abd El-Muti Mohamed Abd El-Atti" userId="a449d103-92c2-46d1-86b5-5a2d3c3eea85" providerId="ADAL" clId="{20A018EE-DEF5-4F6C-8A97-784485593E01}" dt="2020-10-14T10:52:46.754" v="122"/>
          <ac:grpSpMkLst>
            <pc:docMk/>
            <pc:sldMk cId="0" sldId="257"/>
            <ac:grpSpMk id="26" creationId="{DF31FCBD-F195-4BD7-9F87-9386D5F47C9D}"/>
          </ac:grpSpMkLst>
        </pc:grpChg>
        <pc:picChg chg="add del mod">
          <ac:chgData name="Ahmed Abd El-Muti Mohamed Abd El-Atti" userId="a449d103-92c2-46d1-86b5-5a2d3c3eea85" providerId="ADAL" clId="{20A018EE-DEF5-4F6C-8A97-784485593E01}" dt="2020-10-14T10:52:55.890" v="129" actId="22"/>
          <ac:picMkLst>
            <pc:docMk/>
            <pc:sldMk cId="0" sldId="257"/>
            <ac:picMk id="25" creationId="{39B6953F-A624-4712-858D-723ED6C565DD}"/>
          </ac:picMkLst>
        </pc:picChg>
      </pc:sldChg>
      <pc:sldChg chg="addSp delSp modSp new mod setBg setClrOvrMap delDesignElem">
        <pc:chgData name="Ahmed Abd El-Muti Mohamed Abd El-Atti" userId="a449d103-92c2-46d1-86b5-5a2d3c3eea85" providerId="ADAL" clId="{20A018EE-DEF5-4F6C-8A97-784485593E01}" dt="2020-10-14T14:12:32.752" v="628"/>
        <pc:sldMkLst>
          <pc:docMk/>
          <pc:sldMk cId="1660531314" sldId="258"/>
        </pc:sldMkLst>
        <pc:spChg chg="del mod">
          <ac:chgData name="Ahmed Abd El-Muti Mohamed Abd El-Atti" userId="a449d103-92c2-46d1-86b5-5a2d3c3eea85" providerId="ADAL" clId="{20A018EE-DEF5-4F6C-8A97-784485593E01}" dt="2020-10-14T10:20:59.585" v="67" actId="478"/>
          <ac:spMkLst>
            <pc:docMk/>
            <pc:sldMk cId="1660531314" sldId="258"/>
            <ac:spMk id="2" creationId="{58DB256D-7644-43BD-842B-BDD3C8B3FC78}"/>
          </ac:spMkLst>
        </pc:spChg>
        <pc:spChg chg="add del">
          <ac:chgData name="Ahmed Abd El-Muti Mohamed Abd El-Atti" userId="a449d103-92c2-46d1-86b5-5a2d3c3eea85" providerId="ADAL" clId="{20A018EE-DEF5-4F6C-8A97-784485593E01}" dt="2020-10-14T10:17:07.704" v="35" actId="26606"/>
          <ac:spMkLst>
            <pc:docMk/>
            <pc:sldMk cId="1660531314" sldId="258"/>
            <ac:spMk id="3" creationId="{E15E4071-C75F-4C6C-BC9F-04B4FECDC200}"/>
          </ac:spMkLst>
        </pc:spChg>
        <pc:spChg chg="add del">
          <ac:chgData name="Ahmed Abd El-Muti Mohamed Abd El-Atti" userId="a449d103-92c2-46d1-86b5-5a2d3c3eea85" providerId="ADAL" clId="{20A018EE-DEF5-4F6C-8A97-784485593E01}" dt="2020-10-14T10:17:07.704" v="34" actId="26606"/>
          <ac:spMkLst>
            <pc:docMk/>
            <pc:sldMk cId="1660531314" sldId="258"/>
            <ac:spMk id="10" creationId="{C2C29CB1-9F74-4879-A6AF-AEA67B6F1F4D}"/>
          </ac:spMkLst>
        </pc:spChg>
        <pc:spChg chg="add del">
          <ac:chgData name="Ahmed Abd El-Muti Mohamed Abd El-Atti" userId="a449d103-92c2-46d1-86b5-5a2d3c3eea85" providerId="ADAL" clId="{20A018EE-DEF5-4F6C-8A97-784485593E01}" dt="2020-10-14T10:17:07.704" v="34" actId="26606"/>
          <ac:spMkLst>
            <pc:docMk/>
            <pc:sldMk cId="1660531314" sldId="258"/>
            <ac:spMk id="12" creationId="{7E2C7115-5336-410C-AD71-0F0952A2E5A7}"/>
          </ac:spMkLst>
        </pc:spChg>
        <pc:spChg chg="add del">
          <ac:chgData name="Ahmed Abd El-Muti Mohamed Abd El-Atti" userId="a449d103-92c2-46d1-86b5-5a2d3c3eea85" providerId="ADAL" clId="{20A018EE-DEF5-4F6C-8A97-784485593E01}" dt="2020-10-14T10:20:25.633" v="61" actId="26606"/>
          <ac:spMkLst>
            <pc:docMk/>
            <pc:sldMk cId="1660531314" sldId="258"/>
            <ac:spMk id="14" creationId="{F10FD715-4DCE-4779-B634-EC78315EA213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20" creationId="{9179DE42-5613-4B35-A1E6-6CCBAA13C743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26" creationId="{52FB45E9-914E-4471-AC87-E475CD51767D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28" creationId="{C310626D-5743-49D4-8F7D-88C4F8F05774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30" creationId="{3C195FC1-B568-4C72-9902-34CB35DDD7A1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32" creationId="{EF2BDF77-362C-43F0-8CBB-A969EC2AE0C4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34" creationId="{4BE96B01-3929-432D-B8C2-ADBCB74C2EF4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36" creationId="{2A6FCDE6-CDE2-4C51-B18E-A95CFB679714}"/>
          </ac:spMkLst>
        </pc:spChg>
        <pc:spChg chg="add del">
          <ac:chgData name="Ahmed Abd El-Muti Mohamed Abd El-Atti" userId="a449d103-92c2-46d1-86b5-5a2d3c3eea85" providerId="ADAL" clId="{20A018EE-DEF5-4F6C-8A97-784485593E01}" dt="2020-10-14T10:16:59.438" v="32" actId="26606"/>
          <ac:spMkLst>
            <pc:docMk/>
            <pc:sldMk cId="1660531314" sldId="258"/>
            <ac:spMk id="38" creationId="{9D2E8756-2465-473A-BA2A-2DB1D6224745}"/>
          </ac:spMkLst>
        </pc:spChg>
        <pc:spChg chg="add del">
          <ac:chgData name="Ahmed Abd El-Muti Mohamed Abd El-Atti" userId="a449d103-92c2-46d1-86b5-5a2d3c3eea85" providerId="ADAL" clId="{20A018EE-DEF5-4F6C-8A97-784485593E01}" dt="2020-10-14T10:17:07.704" v="34" actId="26606"/>
          <ac:spMkLst>
            <pc:docMk/>
            <pc:sldMk cId="1660531314" sldId="258"/>
            <ac:spMk id="40" creationId="{E80B86A7-A1EC-475B-9166-88902B033A38}"/>
          </ac:spMkLst>
        </pc:spChg>
        <pc:spChg chg="add del">
          <ac:chgData name="Ahmed Abd El-Muti Mohamed Abd El-Atti" userId="a449d103-92c2-46d1-86b5-5a2d3c3eea85" providerId="ADAL" clId="{20A018EE-DEF5-4F6C-8A97-784485593E01}" dt="2020-10-14T10:17:07.704" v="34" actId="26606"/>
          <ac:spMkLst>
            <pc:docMk/>
            <pc:sldMk cId="1660531314" sldId="258"/>
            <ac:spMk id="41" creationId="{E15E4071-C75F-4C6C-BC9F-04B4FECDC200}"/>
          </ac:spMkLst>
        </pc:spChg>
        <pc:spChg chg="add del">
          <ac:chgData name="Ahmed Abd El-Muti Mohamed Abd El-Atti" userId="a449d103-92c2-46d1-86b5-5a2d3c3eea85" providerId="ADAL" clId="{20A018EE-DEF5-4F6C-8A97-784485593E01}" dt="2020-10-14T10:20:25.633" v="61" actId="26606"/>
          <ac:spMkLst>
            <pc:docMk/>
            <pc:sldMk cId="1660531314" sldId="258"/>
            <ac:spMk id="43" creationId="{603AE127-802C-459A-A612-DB85B67F0DC0}"/>
          </ac:spMkLst>
        </pc:spChg>
        <pc:spChg chg="add del">
          <ac:chgData name="Ahmed Abd El-Muti Mohamed Abd El-Atti" userId="a449d103-92c2-46d1-86b5-5a2d3c3eea85" providerId="ADAL" clId="{20A018EE-DEF5-4F6C-8A97-784485593E01}" dt="2020-10-14T10:20:25.633" v="61" actId="26606"/>
          <ac:spMkLst>
            <pc:docMk/>
            <pc:sldMk cId="1660531314" sldId="258"/>
            <ac:spMk id="44" creationId="{9323D83D-50D6-4040-A58B-FCEA340F886A}"/>
          </ac:spMkLst>
        </pc:spChg>
        <pc:spChg chg="add mod">
          <ac:chgData name="Ahmed Abd El-Muti Mohamed Abd El-Atti" userId="a449d103-92c2-46d1-86b5-5a2d3c3eea85" providerId="ADAL" clId="{20A018EE-DEF5-4F6C-8A97-784485593E01}" dt="2020-10-14T10:22:54.827" v="81" actId="27636"/>
          <ac:spMkLst>
            <pc:docMk/>
            <pc:sldMk cId="1660531314" sldId="258"/>
            <ac:spMk id="46" creationId="{E15E4071-C75F-4C6C-BC9F-04B4FECDC200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1660531314" sldId="258"/>
            <ac:spMk id="52" creationId="{EB6743CF-E74B-4A3C-A785-599069DB89DF}"/>
          </ac:spMkLst>
        </pc:spChg>
        <pc:grpChg chg="add del">
          <ac:chgData name="Ahmed Abd El-Muti Mohamed Abd El-Atti" userId="a449d103-92c2-46d1-86b5-5a2d3c3eea85" providerId="ADAL" clId="{20A018EE-DEF5-4F6C-8A97-784485593E01}" dt="2020-10-14T10:16:59.438" v="32" actId="26606"/>
          <ac:grpSpMkLst>
            <pc:docMk/>
            <pc:sldMk cId="1660531314" sldId="258"/>
            <ac:grpSpMk id="8" creationId="{28460BD8-AE3F-4AC9-9D0B-717052AA5D3A}"/>
          </ac:grpSpMkLst>
        </pc:grpChg>
        <pc:picChg chg="add mod">
          <ac:chgData name="Ahmed Abd El-Muti Mohamed Abd El-Atti" userId="a449d103-92c2-46d1-86b5-5a2d3c3eea85" providerId="ADAL" clId="{20A018EE-DEF5-4F6C-8A97-784485593E01}" dt="2020-10-14T10:20:40.547" v="62" actId="27614"/>
          <ac:picMkLst>
            <pc:docMk/>
            <pc:sldMk cId="1660531314" sldId="258"/>
            <ac:picMk id="48" creationId="{683C19D0-CE3B-4C97-A690-009B5B1FEAF1}"/>
          </ac:picMkLst>
        </pc:picChg>
        <pc:cxnChg chg="add del">
          <ac:chgData name="Ahmed Abd El-Muti Mohamed Abd El-Atti" userId="a449d103-92c2-46d1-86b5-5a2d3c3eea85" providerId="ADAL" clId="{20A018EE-DEF5-4F6C-8A97-784485593E01}" dt="2020-10-14T10:16:59.438" v="32" actId="26606"/>
          <ac:cxnSpMkLst>
            <pc:docMk/>
            <pc:sldMk cId="1660531314" sldId="258"/>
            <ac:cxnSpMk id="22" creationId="{EB898B32-3891-4C3A-8F58-C5969D2E9033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16:59.438" v="32" actId="26606"/>
          <ac:cxnSpMkLst>
            <pc:docMk/>
            <pc:sldMk cId="1660531314" sldId="258"/>
            <ac:cxnSpMk id="24" creationId="{4AE4806D-B8F9-4679-A68A-9BD21C01A301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20:25.633" v="61" actId="26606"/>
          <ac:cxnSpMkLst>
            <pc:docMk/>
            <pc:sldMk cId="1660531314" sldId="258"/>
            <ac:cxnSpMk id="45" creationId="{1A1FE6BB-DFB2-4080-9B5E-076EF5DDE67B}"/>
          </ac:cxnSpMkLst>
        </pc:cxnChg>
      </pc:sldChg>
      <pc:sldChg chg="addSp delSp modSp new mod setBg setClrOvrMap delDesignElem">
        <pc:chgData name="Ahmed Abd El-Muti Mohamed Abd El-Atti" userId="a449d103-92c2-46d1-86b5-5a2d3c3eea85" providerId="ADAL" clId="{20A018EE-DEF5-4F6C-8A97-784485593E01}" dt="2020-10-14T14:12:32.752" v="628"/>
        <pc:sldMkLst>
          <pc:docMk/>
          <pc:sldMk cId="3553904697" sldId="259"/>
        </pc:sldMkLst>
        <pc:spChg chg="mod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3553904697" sldId="259"/>
            <ac:spMk id="2" creationId="{7C2E4C02-2B85-44B3-8A08-3E5C379DE1BA}"/>
          </ac:spMkLst>
        </pc:spChg>
        <pc:spChg chg="mod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3553904697" sldId="259"/>
            <ac:spMk id="3" creationId="{70059E5D-2C63-437D-9F6E-B8D880A60584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0.724" v="133" actId="26606"/>
          <ac:spMkLst>
            <pc:docMk/>
            <pc:sldMk cId="3553904697" sldId="259"/>
            <ac:spMk id="10" creationId="{C2C29CB1-9F74-4879-A6AF-AEA67B6F1F4D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0.724" v="133" actId="26606"/>
          <ac:spMkLst>
            <pc:docMk/>
            <pc:sldMk cId="3553904697" sldId="259"/>
            <ac:spMk id="11" creationId="{E80B86A7-A1EC-475B-9166-88902B033A38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0.724" v="133" actId="26606"/>
          <ac:spMkLst>
            <pc:docMk/>
            <pc:sldMk cId="3553904697" sldId="259"/>
            <ac:spMk id="12" creationId="{7E2C7115-5336-410C-AD71-0F0952A2E5A7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15" creationId="{A65AC7D1-EAA9-48F5-B509-60A7F50BF703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16" creationId="{7E018740-5C2B-4A41-AC1A-7E68D1EC1954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17" creationId="{D6320AF9-619A-4175-865B-5663E1AEF4C5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18" creationId="{166F75A4-C475-4941-8EE2-B80A06A2C1BB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20" creationId="{A032553A-72E8-4B0D-8405-FF9771C9AF05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22" creationId="{765800AC-C3B9-498E-87BC-29FAE4C76B21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24" creationId="{1F9D6ACB-2FF4-49F9-978A-E0D5327FC635}"/>
          </ac:spMkLst>
        </pc:spChg>
        <pc:spChg chg="add del">
          <ac:chgData name="Ahmed Abd El-Muti Mohamed Abd El-Atti" userId="a449d103-92c2-46d1-86b5-5a2d3c3eea85" providerId="ADAL" clId="{20A018EE-DEF5-4F6C-8A97-784485593E01}" dt="2020-10-14T10:53:24.347" v="135" actId="26606"/>
          <ac:spMkLst>
            <pc:docMk/>
            <pc:sldMk cId="3553904697" sldId="259"/>
            <ac:spMk id="26" creationId="{142BFA2A-77A0-4F60-A32A-685681C84889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3553904697" sldId="259"/>
            <ac:spMk id="28" creationId="{86C16C40-7C29-4ACC-B851-7E08E459B596}"/>
          </ac:spMkLst>
        </pc:spChg>
        <pc:grpChg chg="add del">
          <ac:chgData name="Ahmed Abd El-Muti Mohamed Abd El-Atti" userId="a449d103-92c2-46d1-86b5-5a2d3c3eea85" providerId="ADAL" clId="{20A018EE-DEF5-4F6C-8A97-784485593E01}" dt="2020-10-14T14:12:32.752" v="628"/>
          <ac:grpSpMkLst>
            <pc:docMk/>
            <pc:sldMk cId="3553904697" sldId="259"/>
            <ac:grpSpMk id="29" creationId="{CDD733AE-DD5E-4C77-8BCD-72BF12A06BB1}"/>
          </ac:grpSpMkLst>
        </pc:grpChg>
        <pc:cxnChg chg="add del">
          <ac:chgData name="Ahmed Abd El-Muti Mohamed Abd El-Atti" userId="a449d103-92c2-46d1-86b5-5a2d3c3eea85" providerId="ADAL" clId="{20A018EE-DEF5-4F6C-8A97-784485593E01}" dt="2020-10-14T10:53:15.745" v="131" actId="26606"/>
          <ac:cxnSpMkLst>
            <pc:docMk/>
            <pc:sldMk cId="3553904697" sldId="259"/>
            <ac:cxnSpMk id="8" creationId="{0B5F7E3B-C5F1-40E0-A491-558BAFBC1127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53:24.347" v="135" actId="26606"/>
          <ac:cxnSpMkLst>
            <pc:docMk/>
            <pc:sldMk cId="3553904697" sldId="259"/>
            <ac:cxnSpMk id="14" creationId="{EFECD4E8-AD3E-4228-82A2-9461958EA94D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0:53:24.347" v="135" actId="26606"/>
          <ac:cxnSpMkLst>
            <pc:docMk/>
            <pc:sldMk cId="3553904697" sldId="259"/>
            <ac:cxnSpMk id="19" creationId="{063B6EC6-D752-4EE7-908B-F8F19E8C7FEA}"/>
          </ac:cxnSpMkLst>
        </pc:cxnChg>
      </pc:sldChg>
      <pc:sldChg chg="modSp new mod">
        <pc:chgData name="Ahmed Abd El-Muti Mohamed Abd El-Atti" userId="a449d103-92c2-46d1-86b5-5a2d3c3eea85" providerId="ADAL" clId="{20A018EE-DEF5-4F6C-8A97-784485593E01}" dt="2020-10-14T14:12:32.752" v="628"/>
        <pc:sldMkLst>
          <pc:docMk/>
          <pc:sldMk cId="4004965089" sldId="260"/>
        </pc:sldMkLst>
        <pc:spChg chg="mod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4004965089" sldId="260"/>
            <ac:spMk id="2" creationId="{27EF0382-1F87-4C4A-8678-F010C4B72AA4}"/>
          </ac:spMkLst>
        </pc:spChg>
        <pc:spChg chg="mod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4004965089" sldId="260"/>
            <ac:spMk id="3" creationId="{7555763D-1871-4E57-9032-187EB9D35CF6}"/>
          </ac:spMkLst>
        </pc:spChg>
      </pc:sldChg>
      <pc:sldChg chg="addSp delSp modSp new mod">
        <pc:chgData name="Ahmed Abd El-Muti Mohamed Abd El-Atti" userId="a449d103-92c2-46d1-86b5-5a2d3c3eea85" providerId="ADAL" clId="{20A018EE-DEF5-4F6C-8A97-784485593E01}" dt="2020-10-14T12:41:54.059" v="316" actId="1076"/>
        <pc:sldMkLst>
          <pc:docMk/>
          <pc:sldMk cId="1541895201" sldId="261"/>
        </pc:sldMkLst>
        <pc:spChg chg="mod">
          <ac:chgData name="Ahmed Abd El-Muti Mohamed Abd El-Atti" userId="a449d103-92c2-46d1-86b5-5a2d3c3eea85" providerId="ADAL" clId="{20A018EE-DEF5-4F6C-8A97-784485593E01}" dt="2020-10-14T11:48:22.530" v="169" actId="20577"/>
          <ac:spMkLst>
            <pc:docMk/>
            <pc:sldMk cId="1541895201" sldId="261"/>
            <ac:spMk id="2" creationId="{7B7170A4-8559-4487-9077-63C8D576372F}"/>
          </ac:spMkLst>
        </pc:spChg>
        <pc:spChg chg="del">
          <ac:chgData name="Ahmed Abd El-Muti Mohamed Abd El-Atti" userId="a449d103-92c2-46d1-86b5-5a2d3c3eea85" providerId="ADAL" clId="{20A018EE-DEF5-4F6C-8A97-784485593E01}" dt="2020-10-14T12:20:56.463" v="219"/>
          <ac:spMkLst>
            <pc:docMk/>
            <pc:sldMk cId="1541895201" sldId="261"/>
            <ac:spMk id="3" creationId="{6316285C-D328-4170-99E6-C8EC01597790}"/>
          </ac:spMkLst>
        </pc:spChg>
        <pc:picChg chg="add mod modCrop">
          <ac:chgData name="Ahmed Abd El-Muti Mohamed Abd El-Atti" userId="a449d103-92c2-46d1-86b5-5a2d3c3eea85" providerId="ADAL" clId="{20A018EE-DEF5-4F6C-8A97-784485593E01}" dt="2020-10-14T12:22:32.217" v="230" actId="14100"/>
          <ac:picMkLst>
            <pc:docMk/>
            <pc:sldMk cId="1541895201" sldId="261"/>
            <ac:picMk id="5" creationId="{B84742C4-4814-4D65-9E29-5BACF7778EC9}"/>
          </ac:picMkLst>
        </pc:picChg>
        <pc:picChg chg="add mod">
          <ac:chgData name="Ahmed Abd El-Muti Mohamed Abd El-Atti" userId="a449d103-92c2-46d1-86b5-5a2d3c3eea85" providerId="ADAL" clId="{20A018EE-DEF5-4F6C-8A97-784485593E01}" dt="2020-10-14T12:24:49.724" v="234" actId="1076"/>
          <ac:picMkLst>
            <pc:docMk/>
            <pc:sldMk cId="1541895201" sldId="261"/>
            <ac:picMk id="7" creationId="{E2FB81A6-9294-479B-8641-5C635A98463C}"/>
          </ac:picMkLst>
        </pc:picChg>
        <pc:picChg chg="add mod modCrop">
          <ac:chgData name="Ahmed Abd El-Muti Mohamed Abd El-Atti" userId="a449d103-92c2-46d1-86b5-5a2d3c3eea85" providerId="ADAL" clId="{20A018EE-DEF5-4F6C-8A97-784485593E01}" dt="2020-10-14T12:27:12.526" v="253" actId="1076"/>
          <ac:picMkLst>
            <pc:docMk/>
            <pc:sldMk cId="1541895201" sldId="261"/>
            <ac:picMk id="9" creationId="{96FC0645-CD30-4E71-94EE-14DFB5DE4A70}"/>
          </ac:picMkLst>
        </pc:picChg>
        <pc:picChg chg="add mod">
          <ac:chgData name="Ahmed Abd El-Muti Mohamed Abd El-Atti" userId="a449d103-92c2-46d1-86b5-5a2d3c3eea85" providerId="ADAL" clId="{20A018EE-DEF5-4F6C-8A97-784485593E01}" dt="2020-10-14T12:28:29.701" v="262" actId="14100"/>
          <ac:picMkLst>
            <pc:docMk/>
            <pc:sldMk cId="1541895201" sldId="261"/>
            <ac:picMk id="11" creationId="{D6FF0857-873D-4A93-8962-05E242BD795B}"/>
          </ac:picMkLst>
        </pc:picChg>
        <pc:picChg chg="add mod">
          <ac:chgData name="Ahmed Abd El-Muti Mohamed Abd El-Atti" userId="a449d103-92c2-46d1-86b5-5a2d3c3eea85" providerId="ADAL" clId="{20A018EE-DEF5-4F6C-8A97-784485593E01}" dt="2020-10-14T12:30:16.470" v="270" actId="14100"/>
          <ac:picMkLst>
            <pc:docMk/>
            <pc:sldMk cId="1541895201" sldId="261"/>
            <ac:picMk id="13" creationId="{99A26B04-7D5D-4F26-ADA5-C638027A107F}"/>
          </ac:picMkLst>
        </pc:picChg>
        <pc:picChg chg="add mod modCrop">
          <ac:chgData name="Ahmed Abd El-Muti Mohamed Abd El-Atti" userId="a449d103-92c2-46d1-86b5-5a2d3c3eea85" providerId="ADAL" clId="{20A018EE-DEF5-4F6C-8A97-784485593E01}" dt="2020-10-14T12:33:24.168" v="281" actId="1076"/>
          <ac:picMkLst>
            <pc:docMk/>
            <pc:sldMk cId="1541895201" sldId="261"/>
            <ac:picMk id="15" creationId="{9415E1D6-5043-4D48-B9EF-6340417E0AF6}"/>
          </ac:picMkLst>
        </pc:picChg>
        <pc:picChg chg="add mod">
          <ac:chgData name="Ahmed Abd El-Muti Mohamed Abd El-Atti" userId="a449d103-92c2-46d1-86b5-5a2d3c3eea85" providerId="ADAL" clId="{20A018EE-DEF5-4F6C-8A97-784485593E01}" dt="2020-10-14T12:35:16.088" v="289" actId="14100"/>
          <ac:picMkLst>
            <pc:docMk/>
            <pc:sldMk cId="1541895201" sldId="261"/>
            <ac:picMk id="17" creationId="{DB99B35A-405D-4CDE-98DD-648B43268F10}"/>
          </ac:picMkLst>
        </pc:picChg>
        <pc:picChg chg="add mod">
          <ac:chgData name="Ahmed Abd El-Muti Mohamed Abd El-Atti" userId="a449d103-92c2-46d1-86b5-5a2d3c3eea85" providerId="ADAL" clId="{20A018EE-DEF5-4F6C-8A97-784485593E01}" dt="2020-10-14T12:37:27.931" v="296" actId="1076"/>
          <ac:picMkLst>
            <pc:docMk/>
            <pc:sldMk cId="1541895201" sldId="261"/>
            <ac:picMk id="19" creationId="{19C956E3-E0D7-4FF1-98DB-92C80A818F64}"/>
          </ac:picMkLst>
        </pc:picChg>
        <pc:picChg chg="add mod">
          <ac:chgData name="Ahmed Abd El-Muti Mohamed Abd El-Atti" userId="a449d103-92c2-46d1-86b5-5a2d3c3eea85" providerId="ADAL" clId="{20A018EE-DEF5-4F6C-8A97-784485593E01}" dt="2020-10-14T12:38:09.184" v="302" actId="1076"/>
          <ac:picMkLst>
            <pc:docMk/>
            <pc:sldMk cId="1541895201" sldId="261"/>
            <ac:picMk id="21" creationId="{45F180DD-EE0E-42B1-B2DF-43EB907BA75E}"/>
          </ac:picMkLst>
        </pc:picChg>
        <pc:picChg chg="add mod modCrop">
          <ac:chgData name="Ahmed Abd El-Muti Mohamed Abd El-Atti" userId="a449d103-92c2-46d1-86b5-5a2d3c3eea85" providerId="ADAL" clId="{20A018EE-DEF5-4F6C-8A97-784485593E01}" dt="2020-10-14T12:41:54.059" v="316" actId="1076"/>
          <ac:picMkLst>
            <pc:docMk/>
            <pc:sldMk cId="1541895201" sldId="261"/>
            <ac:picMk id="23" creationId="{E7544FEA-749B-45FC-8ACA-6AABD24F3EBC}"/>
          </ac:picMkLst>
        </pc:picChg>
      </pc:sldChg>
      <pc:sldChg chg="modSp add mod ord">
        <pc:chgData name="Ahmed Abd El-Muti Mohamed Abd El-Atti" userId="a449d103-92c2-46d1-86b5-5a2d3c3eea85" providerId="ADAL" clId="{20A018EE-DEF5-4F6C-8A97-784485593E01}" dt="2020-10-14T11:35:51.154" v="162" actId="1076"/>
        <pc:sldMkLst>
          <pc:docMk/>
          <pc:sldMk cId="0" sldId="263"/>
        </pc:sldMkLst>
        <pc:spChg chg="mod">
          <ac:chgData name="Ahmed Abd El-Muti Mohamed Abd El-Atti" userId="a449d103-92c2-46d1-86b5-5a2d3c3eea85" providerId="ADAL" clId="{20A018EE-DEF5-4F6C-8A97-784485593E01}" dt="2020-10-14T11:35:34.790" v="159" actId="1076"/>
          <ac:spMkLst>
            <pc:docMk/>
            <pc:sldMk cId="0" sldId="263"/>
            <ac:spMk id="2" creationId="{00000000-0000-0000-0000-000000000000}"/>
          </ac:spMkLst>
        </pc:spChg>
        <pc:spChg chg="mod">
          <ac:chgData name="Ahmed Abd El-Muti Mohamed Abd El-Atti" userId="a449d103-92c2-46d1-86b5-5a2d3c3eea85" providerId="ADAL" clId="{20A018EE-DEF5-4F6C-8A97-784485593E01}" dt="2020-10-14T11:35:51.154" v="162" actId="1076"/>
          <ac:spMkLst>
            <pc:docMk/>
            <pc:sldMk cId="0" sldId="263"/>
            <ac:spMk id="3" creationId="{00000000-0000-0000-0000-000000000000}"/>
          </ac:spMkLst>
        </pc:spChg>
      </pc:sldChg>
      <pc:sldChg chg="modSp new mod">
        <pc:chgData name="Ahmed Abd El-Muti Mohamed Abd El-Atti" userId="a449d103-92c2-46d1-86b5-5a2d3c3eea85" providerId="ADAL" clId="{20A018EE-DEF5-4F6C-8A97-784485593E01}" dt="2020-10-14T14:12:32.752" v="628"/>
        <pc:sldMkLst>
          <pc:docMk/>
          <pc:sldMk cId="1563522206" sldId="264"/>
        </pc:sldMkLst>
        <pc:spChg chg="mod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1563522206" sldId="264"/>
            <ac:spMk id="2" creationId="{0A55E2F2-C34E-4949-B0FB-395BEDFF1492}"/>
          </ac:spMkLst>
        </pc:spChg>
        <pc:spChg chg="mod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1563522206" sldId="264"/>
            <ac:spMk id="3" creationId="{7A2E50DE-FB7E-4FC1-9C7D-7642333AAF7E}"/>
          </ac:spMkLst>
        </pc:spChg>
      </pc:sldChg>
      <pc:sldChg chg="addSp delSp modSp new mod ord setBg setClrOvrMap delDesignElem">
        <pc:chgData name="Ahmed Abd El-Muti Mohamed Abd El-Atti" userId="a449d103-92c2-46d1-86b5-5a2d3c3eea85" providerId="ADAL" clId="{20A018EE-DEF5-4F6C-8A97-784485593E01}" dt="2020-10-14T15:54:38.188" v="1262"/>
        <pc:sldMkLst>
          <pc:docMk/>
          <pc:sldMk cId="2458391248" sldId="265"/>
        </pc:sldMkLst>
        <pc:spChg chg="del">
          <ac:chgData name="Ahmed Abd El-Muti Mohamed Abd El-Atti" userId="a449d103-92c2-46d1-86b5-5a2d3c3eea85" providerId="ADAL" clId="{20A018EE-DEF5-4F6C-8A97-784485593E01}" dt="2020-10-14T13:41:53.673" v="352" actId="478"/>
          <ac:spMkLst>
            <pc:docMk/>
            <pc:sldMk cId="2458391248" sldId="265"/>
            <ac:spMk id="2" creationId="{0E1A7612-B00C-4C85-81CF-01E972B781B7}"/>
          </ac:spMkLst>
        </pc:spChg>
        <pc:spChg chg="mod">
          <ac:chgData name="Ahmed Abd El-Muti Mohamed Abd El-Atti" userId="a449d103-92c2-46d1-86b5-5a2d3c3eea85" providerId="ADAL" clId="{20A018EE-DEF5-4F6C-8A97-784485593E01}" dt="2020-10-14T13:43:08.487" v="384" actId="1076"/>
          <ac:spMkLst>
            <pc:docMk/>
            <pc:sldMk cId="2458391248" sldId="265"/>
            <ac:spMk id="3" creationId="{773174E4-DE88-4464-BFBB-D49953498044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9.432" v="361" actId="26606"/>
          <ac:spMkLst>
            <pc:docMk/>
            <pc:sldMk cId="2458391248" sldId="265"/>
            <ac:spMk id="9" creationId="{3BCB5F6A-9EB0-40B0-9D13-3023E9A20508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10" creationId="{D6320AF9-619A-4175-865B-5663E1AEF4C5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11" creationId="{A65AC7D1-EAA9-48F5-B509-60A7F50BF703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2.671" v="363" actId="26606"/>
          <ac:spMkLst>
            <pc:docMk/>
            <pc:sldMk cId="2458391248" sldId="265"/>
            <ac:spMk id="15" creationId="{EB6743CF-E74B-4A3C-A785-599069DB89DF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16" creationId="{7E018740-5C2B-4A41-AC1A-7E68D1EC1954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17" creationId="{C52ED567-06B3-4107-9773-BBB6BD78673C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18" creationId="{166F75A4-C475-4941-8EE2-B80A06A2C1BB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19" creationId="{AF551D8B-3775-4477-88B7-7B7C350D34E4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20" creationId="{A032553A-72E8-4B0D-8405-FF9771C9AF05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22" creationId="{765800AC-C3B9-498E-87BC-29FAE4C76B21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24" creationId="{1F9D6ACB-2FF4-49F9-978A-E0D5327FC635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25" creationId="{BB934D2B-85E2-4375-94EE-B66C16BF7999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1.729" v="357" actId="26606"/>
          <ac:spMkLst>
            <pc:docMk/>
            <pc:sldMk cId="2458391248" sldId="265"/>
            <ac:spMk id="26" creationId="{142BFA2A-77A0-4F60-A32A-685681C84889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27" creationId="{9B445E02-D785-4565-B842-9567BBC09508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28" creationId="{D52A0D23-45DD-4DF4-ADE6-A81F409BB9FB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29" creationId="{C52ED567-06B3-4107-9773-BBB6BD78673C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0" creationId="{AF551D8B-3775-4477-88B7-7B7C350D34E4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3" creationId="{BB934D2B-85E2-4375-94EE-B66C16BF7999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4" creationId="{9B445E02-D785-4565-B842-9567BBC09508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5" creationId="{2C153736-D102-4F57-9DE7-615AFC02B0AC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6" creationId="{BA407A52-66F4-4CDE-A726-FF79F3EC342D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7" creationId="{D28FFB34-4FC3-46F5-B900-D3B774FD0BE6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17.371" v="359" actId="26606"/>
          <ac:spMkLst>
            <pc:docMk/>
            <pc:sldMk cId="2458391248" sldId="265"/>
            <ac:spMk id="38" creationId="{205F7B13-ACB5-46BE-8070-0431266B183B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39" creationId="{2C153736-D102-4F57-9DE7-615AFC02B0AC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40" creationId="{BA407A52-66F4-4CDE-A726-FF79F3EC342D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41" creationId="{D28FFB34-4FC3-46F5-B900-D3B774FD0BE6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42" creationId="{205F7B13-ACB5-46BE-8070-0431266B183B}"/>
          </ac:spMkLst>
        </pc:spChg>
        <pc:spChg chg="add del">
          <ac:chgData name="Ahmed Abd El-Muti Mohamed Abd El-Atti" userId="a449d103-92c2-46d1-86b5-5a2d3c3eea85" providerId="ADAL" clId="{20A018EE-DEF5-4F6C-8A97-784485593E01}" dt="2020-10-14T13:42:36.206" v="365" actId="26606"/>
          <ac:spMkLst>
            <pc:docMk/>
            <pc:sldMk cId="2458391248" sldId="265"/>
            <ac:spMk id="43" creationId="{D52A0D23-45DD-4DF4-ADE6-A81F409BB9FB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47" creationId="{A65AC7D1-EAA9-48F5-B509-60A7F50BF703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48" creationId="{D6320AF9-619A-4175-865B-5663E1AEF4C5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51" creationId="{7E018740-5C2B-4A41-AC1A-7E68D1EC1954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52" creationId="{166F75A4-C475-4941-8EE2-B80A06A2C1BB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53" creationId="{A032553A-72E8-4B0D-8405-FF9771C9AF05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54" creationId="{765800AC-C3B9-498E-87BC-29FAE4C76B21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55" creationId="{1F9D6ACB-2FF4-49F9-978A-E0D5327FC635}"/>
          </ac:spMkLst>
        </pc:spChg>
        <pc:spChg chg="add del">
          <ac:chgData name="Ahmed Abd El-Muti Mohamed Abd El-Atti" userId="a449d103-92c2-46d1-86b5-5a2d3c3eea85" providerId="ADAL" clId="{20A018EE-DEF5-4F6C-8A97-784485593E01}" dt="2020-10-14T14:12:32.752" v="628"/>
          <ac:spMkLst>
            <pc:docMk/>
            <pc:sldMk cId="2458391248" sldId="265"/>
            <ac:spMk id="56" creationId="{142BFA2A-77A0-4F60-A32A-685681C84889}"/>
          </ac:spMkLst>
        </pc:spChg>
        <pc:picChg chg="add del">
          <ac:chgData name="Ahmed Abd El-Muti Mohamed Abd El-Atti" userId="a449d103-92c2-46d1-86b5-5a2d3c3eea85" providerId="ADAL" clId="{20A018EE-DEF5-4F6C-8A97-784485593E01}" dt="2020-10-14T13:42:19.432" v="361" actId="26606"/>
          <ac:picMkLst>
            <pc:docMk/>
            <pc:sldMk cId="2458391248" sldId="265"/>
            <ac:picMk id="5" creationId="{B3B789BA-5582-4E62-B859-ECAC7EA5641A}"/>
          </ac:picMkLst>
        </pc:picChg>
        <pc:picChg chg="add mod">
          <ac:chgData name="Ahmed Abd El-Muti Mohamed Abd El-Atti" userId="a449d103-92c2-46d1-86b5-5a2d3c3eea85" providerId="ADAL" clId="{20A018EE-DEF5-4F6C-8A97-784485593E01}" dt="2020-10-14T13:45:04.580" v="389" actId="1440"/>
          <ac:picMkLst>
            <pc:docMk/>
            <pc:sldMk cId="2458391248" sldId="265"/>
            <ac:picMk id="6" creationId="{2F2A5A4C-0977-4C9F-B13A-7B38C22D553B}"/>
          </ac:picMkLst>
        </pc:picChg>
        <pc:picChg chg="add del">
          <ac:chgData name="Ahmed Abd El-Muti Mohamed Abd El-Atti" userId="a449d103-92c2-46d1-86b5-5a2d3c3eea85" providerId="ADAL" clId="{20A018EE-DEF5-4F6C-8A97-784485593E01}" dt="2020-10-14T13:42:32.671" v="363" actId="26606"/>
          <ac:picMkLst>
            <pc:docMk/>
            <pc:sldMk cId="2458391248" sldId="265"/>
            <ac:picMk id="13" creationId="{63430D5B-B204-46D2-9EAB-38DFDB6D2CBE}"/>
          </ac:picMkLst>
        </pc:picChg>
        <pc:cxnChg chg="add del">
          <ac:chgData name="Ahmed Abd El-Muti Mohamed Abd El-Atti" userId="a449d103-92c2-46d1-86b5-5a2d3c3eea85" providerId="ADAL" clId="{20A018EE-DEF5-4F6C-8A97-784485593E01}" dt="2020-10-14T13:42:09.181" v="355" actId="26606"/>
          <ac:cxnSpMkLst>
            <pc:docMk/>
            <pc:sldMk cId="2458391248" sldId="265"/>
            <ac:cxnSpMk id="8" creationId="{0B5F7E3B-C5F1-40E0-A491-558BAFBC1127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11.729" v="357" actId="26606"/>
          <ac:cxnSpMkLst>
            <pc:docMk/>
            <pc:sldMk cId="2458391248" sldId="265"/>
            <ac:cxnSpMk id="12" creationId="{063B6EC6-D752-4EE7-908B-F8F19E8C7FEA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11.729" v="357" actId="26606"/>
          <ac:cxnSpMkLst>
            <pc:docMk/>
            <pc:sldMk cId="2458391248" sldId="265"/>
            <ac:cxnSpMk id="14" creationId="{EFECD4E8-AD3E-4228-82A2-9461958EA94D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36.206" v="365" actId="26606"/>
          <ac:cxnSpMkLst>
            <pc:docMk/>
            <pc:sldMk cId="2458391248" sldId="265"/>
            <ac:cxnSpMk id="21" creationId="{1A901C3D-CFAE-460D-BD0E-7D22164D7DFB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36.206" v="365" actId="26606"/>
          <ac:cxnSpMkLst>
            <pc:docMk/>
            <pc:sldMk cId="2458391248" sldId="265"/>
            <ac:cxnSpMk id="23" creationId="{837C0EA9-1437-4437-9D20-2BBDA1AA9FF8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17.371" v="359" actId="26606"/>
          <ac:cxnSpMkLst>
            <pc:docMk/>
            <pc:sldMk cId="2458391248" sldId="265"/>
            <ac:cxnSpMk id="31" creationId="{1A901C3D-CFAE-460D-BD0E-7D22164D7DFB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17.371" v="359" actId="26606"/>
          <ac:cxnSpMkLst>
            <pc:docMk/>
            <pc:sldMk cId="2458391248" sldId="265"/>
            <ac:cxnSpMk id="32" creationId="{837C0EA9-1437-4437-9D20-2BBDA1AA9FF8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3:42:41.739" v="367" actId="26606"/>
          <ac:cxnSpMkLst>
            <pc:docMk/>
            <pc:sldMk cId="2458391248" sldId="265"/>
            <ac:cxnSpMk id="45" creationId="{0B5F7E3B-C5F1-40E0-A491-558BAFBC1127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4:12:32.752" v="628"/>
          <ac:cxnSpMkLst>
            <pc:docMk/>
            <pc:sldMk cId="2458391248" sldId="265"/>
            <ac:cxnSpMk id="49" creationId="{063B6EC6-D752-4EE7-908B-F8F19E8C7FEA}"/>
          </ac:cxnSpMkLst>
        </pc:cxnChg>
        <pc:cxnChg chg="add del">
          <ac:chgData name="Ahmed Abd El-Muti Mohamed Abd El-Atti" userId="a449d103-92c2-46d1-86b5-5a2d3c3eea85" providerId="ADAL" clId="{20A018EE-DEF5-4F6C-8A97-784485593E01}" dt="2020-10-14T14:12:32.752" v="628"/>
          <ac:cxnSpMkLst>
            <pc:docMk/>
            <pc:sldMk cId="2458391248" sldId="265"/>
            <ac:cxnSpMk id="50" creationId="{EFECD4E8-AD3E-4228-82A2-9461958EA94D}"/>
          </ac:cxnSpMkLst>
        </pc:cxnChg>
      </pc:sldChg>
      <pc:sldChg chg="addSp delSp modSp new mod ord setBg modAnim">
        <pc:chgData name="Ahmed Abd El-Muti Mohamed Abd El-Atti" userId="a449d103-92c2-46d1-86b5-5a2d3c3eea85" providerId="ADAL" clId="{20A018EE-DEF5-4F6C-8A97-784485593E01}" dt="2020-10-14T15:54:38.188" v="1262"/>
        <pc:sldMkLst>
          <pc:docMk/>
          <pc:sldMk cId="2828725350" sldId="266"/>
        </pc:sldMkLst>
        <pc:spChg chg="mod">
          <ac:chgData name="Ahmed Abd El-Muti Mohamed Abd El-Atti" userId="a449d103-92c2-46d1-86b5-5a2d3c3eea85" providerId="ADAL" clId="{20A018EE-DEF5-4F6C-8A97-784485593E01}" dt="2020-10-14T14:25:19.697" v="721"/>
          <ac:spMkLst>
            <pc:docMk/>
            <pc:sldMk cId="2828725350" sldId="266"/>
            <ac:spMk id="2" creationId="{8F2C5E9D-81AB-4074-AE49-F72B122DBFF7}"/>
          </ac:spMkLst>
        </pc:spChg>
        <pc:spChg chg="del">
          <ac:chgData name="Ahmed Abd El-Muti Mohamed Abd El-Atti" userId="a449d103-92c2-46d1-86b5-5a2d3c3eea85" providerId="ADAL" clId="{20A018EE-DEF5-4F6C-8A97-784485593E01}" dt="2020-10-14T13:47:29.092" v="425" actId="478"/>
          <ac:spMkLst>
            <pc:docMk/>
            <pc:sldMk cId="2828725350" sldId="266"/>
            <ac:spMk id="3" creationId="{90EBAA19-E14C-4273-A400-65CCB91ADE6F}"/>
          </ac:spMkLst>
        </pc:spChg>
        <pc:spChg chg="add mod">
          <ac:chgData name="Ahmed Abd El-Muti Mohamed Abd El-Atti" userId="a449d103-92c2-46d1-86b5-5a2d3c3eea85" providerId="ADAL" clId="{20A018EE-DEF5-4F6C-8A97-784485593E01}" dt="2020-10-14T13:56:07.754" v="550" actId="1076"/>
          <ac:spMkLst>
            <pc:docMk/>
            <pc:sldMk cId="2828725350" sldId="266"/>
            <ac:spMk id="7" creationId="{A08D03A7-6CBA-4E5D-A203-4AFE467F1FFA}"/>
          </ac:spMkLst>
        </pc:spChg>
        <pc:spChg chg="add mod">
          <ac:chgData name="Ahmed Abd El-Muti Mohamed Abd El-Atti" userId="a449d103-92c2-46d1-86b5-5a2d3c3eea85" providerId="ADAL" clId="{20A018EE-DEF5-4F6C-8A97-784485593E01}" dt="2020-10-14T13:56:42.247" v="559" actId="20577"/>
          <ac:spMkLst>
            <pc:docMk/>
            <pc:sldMk cId="2828725350" sldId="266"/>
            <ac:spMk id="9" creationId="{0BF7750A-DA2F-478C-AF02-B83E7DA6B663}"/>
          </ac:spMkLst>
        </pc:spChg>
        <pc:spChg chg="add mod">
          <ac:chgData name="Ahmed Abd El-Muti Mohamed Abd El-Atti" userId="a449d103-92c2-46d1-86b5-5a2d3c3eea85" providerId="ADAL" clId="{20A018EE-DEF5-4F6C-8A97-784485593E01}" dt="2020-10-14T13:57:29.260" v="575" actId="20577"/>
          <ac:spMkLst>
            <pc:docMk/>
            <pc:sldMk cId="2828725350" sldId="266"/>
            <ac:spMk id="11" creationId="{A45274DA-7E36-4B1E-B05E-DC878D2F0140}"/>
          </ac:spMkLst>
        </pc:spChg>
        <pc:spChg chg="add mod">
          <ac:chgData name="Ahmed Abd El-Muti Mohamed Abd El-Atti" userId="a449d103-92c2-46d1-86b5-5a2d3c3eea85" providerId="ADAL" clId="{20A018EE-DEF5-4F6C-8A97-784485593E01}" dt="2020-10-14T13:57:49.573" v="580" actId="20577"/>
          <ac:spMkLst>
            <pc:docMk/>
            <pc:sldMk cId="2828725350" sldId="266"/>
            <ac:spMk id="13" creationId="{D9A88F54-8426-4E08-8324-0D6732B85374}"/>
          </ac:spMkLst>
        </pc:spChg>
        <pc:spChg chg="add mod">
          <ac:chgData name="Ahmed Abd El-Muti Mohamed Abd El-Atti" userId="a449d103-92c2-46d1-86b5-5a2d3c3eea85" providerId="ADAL" clId="{20A018EE-DEF5-4F6C-8A97-784485593E01}" dt="2020-10-14T13:57:17.863" v="574" actId="1076"/>
          <ac:spMkLst>
            <pc:docMk/>
            <pc:sldMk cId="2828725350" sldId="266"/>
            <ac:spMk id="15" creationId="{48B65369-F239-4607-B9F9-81DCA2556E7A}"/>
          </ac:spMkLst>
        </pc:spChg>
        <pc:spChg chg="add mod">
          <ac:chgData name="Ahmed Abd El-Muti Mohamed Abd El-Atti" userId="a449d103-92c2-46d1-86b5-5a2d3c3eea85" providerId="ADAL" clId="{20A018EE-DEF5-4F6C-8A97-784485593E01}" dt="2020-10-14T13:57:41.090" v="579" actId="20577"/>
          <ac:spMkLst>
            <pc:docMk/>
            <pc:sldMk cId="2828725350" sldId="266"/>
            <ac:spMk id="17" creationId="{7EA2A764-72D8-47C1-94BF-EB4B67946FB7}"/>
          </ac:spMkLst>
        </pc:spChg>
        <pc:spChg chg="add mod">
          <ac:chgData name="Ahmed Abd El-Muti Mohamed Abd El-Atti" userId="a449d103-92c2-46d1-86b5-5a2d3c3eea85" providerId="ADAL" clId="{20A018EE-DEF5-4F6C-8A97-784485593E01}" dt="2020-10-14T13:57:59.486" v="584" actId="20577"/>
          <ac:spMkLst>
            <pc:docMk/>
            <pc:sldMk cId="2828725350" sldId="266"/>
            <ac:spMk id="19" creationId="{D0BE6060-5ED9-4226-85B9-CCEC3ED1D006}"/>
          </ac:spMkLst>
        </pc:spChg>
        <pc:graphicFrameChg chg="add mod modGraphic">
          <ac:chgData name="Ahmed Abd El-Muti Mohamed Abd El-Atti" userId="a449d103-92c2-46d1-86b5-5a2d3c3eea85" providerId="ADAL" clId="{20A018EE-DEF5-4F6C-8A97-784485593E01}" dt="2020-10-14T13:56:59.025" v="564" actId="20577"/>
          <ac:graphicFrameMkLst>
            <pc:docMk/>
            <pc:sldMk cId="2828725350" sldId="266"/>
            <ac:graphicFrameMk id="4" creationId="{B521D272-B5B8-494D-AF9F-0B405D315D59}"/>
          </ac:graphicFrameMkLst>
        </pc:graphicFrameChg>
        <pc:graphicFrameChg chg="add mod modGraphic">
          <ac:chgData name="Ahmed Abd El-Muti Mohamed Abd El-Atti" userId="a449d103-92c2-46d1-86b5-5a2d3c3eea85" providerId="ADAL" clId="{20A018EE-DEF5-4F6C-8A97-784485593E01}" dt="2020-10-14T13:55:13.805" v="533" actId="14100"/>
          <ac:graphicFrameMkLst>
            <pc:docMk/>
            <pc:sldMk cId="2828725350" sldId="266"/>
            <ac:graphicFrameMk id="6" creationId="{F5A1FCCA-FC93-45DA-9B66-373501D4CBB1}"/>
          </ac:graphicFrameMkLst>
        </pc:graphicFrameChg>
      </pc:sldChg>
      <pc:sldChg chg="modSp new del mod">
        <pc:chgData name="Ahmed Abd El-Muti Mohamed Abd El-Atti" userId="a449d103-92c2-46d1-86b5-5a2d3c3eea85" providerId="ADAL" clId="{20A018EE-DEF5-4F6C-8A97-784485593E01}" dt="2020-10-14T13:47:05.406" v="395" actId="47"/>
        <pc:sldMkLst>
          <pc:docMk/>
          <pc:sldMk cId="3317123872" sldId="266"/>
        </pc:sldMkLst>
        <pc:spChg chg="mod">
          <ac:chgData name="Ahmed Abd El-Muti Mohamed Abd El-Atti" userId="a449d103-92c2-46d1-86b5-5a2d3c3eea85" providerId="ADAL" clId="{20A018EE-DEF5-4F6C-8A97-784485593E01}" dt="2020-10-14T13:46:43.315" v="392" actId="20577"/>
          <ac:spMkLst>
            <pc:docMk/>
            <pc:sldMk cId="3317123872" sldId="266"/>
            <ac:spMk id="2" creationId="{9A6FD1BF-5CF4-4721-9573-877A2997D5E9}"/>
          </ac:spMkLst>
        </pc:spChg>
        <pc:spChg chg="mod">
          <ac:chgData name="Ahmed Abd El-Muti Mohamed Abd El-Atti" userId="a449d103-92c2-46d1-86b5-5a2d3c3eea85" providerId="ADAL" clId="{20A018EE-DEF5-4F6C-8A97-784485593E01}" dt="2020-10-14T13:46:57.176" v="394" actId="20577"/>
          <ac:spMkLst>
            <pc:docMk/>
            <pc:sldMk cId="3317123872" sldId="266"/>
            <ac:spMk id="3" creationId="{C908B643-A234-4CB1-B858-E2A2F646DB85}"/>
          </ac:spMkLst>
        </pc:spChg>
      </pc:sldChg>
      <pc:sldChg chg="modSp add del mod">
        <pc:chgData name="Ahmed Abd El-Muti Mohamed Abd El-Atti" userId="a449d103-92c2-46d1-86b5-5a2d3c3eea85" providerId="ADAL" clId="{20A018EE-DEF5-4F6C-8A97-784485593E01}" dt="2020-10-14T14:11:11.585" v="611" actId="47"/>
        <pc:sldMkLst>
          <pc:docMk/>
          <pc:sldMk cId="1365255386" sldId="267"/>
        </pc:sldMkLst>
        <pc:spChg chg="mod">
          <ac:chgData name="Ahmed Abd El-Muti Mohamed Abd El-Atti" userId="a449d103-92c2-46d1-86b5-5a2d3c3eea85" providerId="ADAL" clId="{20A018EE-DEF5-4F6C-8A97-784485593E01}" dt="2020-10-14T14:11:08.440" v="610" actId="6549"/>
          <ac:spMkLst>
            <pc:docMk/>
            <pc:sldMk cId="1365255386" sldId="267"/>
            <ac:spMk id="2" creationId="{8F2C5E9D-81AB-4074-AE49-F72B122DBFF7}"/>
          </ac:spMkLst>
        </pc:spChg>
      </pc:sldChg>
      <pc:sldChg chg="addSp modSp add mod ord setBg modAnim">
        <pc:chgData name="Ahmed Abd El-Muti Mohamed Abd El-Atti" userId="a449d103-92c2-46d1-86b5-5a2d3c3eea85" providerId="ADAL" clId="{20A018EE-DEF5-4F6C-8A97-784485593E01}" dt="2020-10-14T15:54:38.188" v="1262"/>
        <pc:sldMkLst>
          <pc:docMk/>
          <pc:sldMk cId="4213322021" sldId="267"/>
        </pc:sldMkLst>
        <pc:spChg chg="mod">
          <ac:chgData name="Ahmed Abd El-Muti Mohamed Abd El-Atti" userId="a449d103-92c2-46d1-86b5-5a2d3c3eea85" providerId="ADAL" clId="{20A018EE-DEF5-4F6C-8A97-784485593E01}" dt="2020-10-14T14:11:54.582" v="615"/>
          <ac:spMkLst>
            <pc:docMk/>
            <pc:sldMk cId="4213322021" sldId="267"/>
            <ac:spMk id="2" creationId="{8F2C5E9D-81AB-4074-AE49-F72B122DBFF7}"/>
          </ac:spMkLst>
        </pc:spChg>
        <pc:spChg chg="add mod">
          <ac:chgData name="Ahmed Abd El-Muti Mohamed Abd El-Atti" userId="a449d103-92c2-46d1-86b5-5a2d3c3eea85" providerId="ADAL" clId="{20A018EE-DEF5-4F6C-8A97-784485593E01}" dt="2020-10-14T14:14:26.061" v="647" actId="1076"/>
          <ac:spMkLst>
            <pc:docMk/>
            <pc:sldMk cId="4213322021" sldId="267"/>
            <ac:spMk id="3" creationId="{B5A0EB66-FF11-436E-9C5E-658292F388D7}"/>
          </ac:spMkLst>
        </pc:spChg>
        <pc:spChg chg="add mod">
          <ac:chgData name="Ahmed Abd El-Muti Mohamed Abd El-Atti" userId="a449d103-92c2-46d1-86b5-5a2d3c3eea85" providerId="ADAL" clId="{20A018EE-DEF5-4F6C-8A97-784485593E01}" dt="2020-10-14T14:14:16.406" v="642" actId="1076"/>
          <ac:spMkLst>
            <pc:docMk/>
            <pc:sldMk cId="4213322021" sldId="267"/>
            <ac:spMk id="5" creationId="{E9E3F7A1-8AC9-4519-8C87-1D9990751DCE}"/>
          </ac:spMkLst>
        </pc:spChg>
        <pc:spChg chg="mod">
          <ac:chgData name="Ahmed Abd El-Muti Mohamed Abd El-Atti" userId="a449d103-92c2-46d1-86b5-5a2d3c3eea85" providerId="ADAL" clId="{20A018EE-DEF5-4F6C-8A97-784485593E01}" dt="2020-10-14T14:14:09.687" v="639" actId="1076"/>
          <ac:spMkLst>
            <pc:docMk/>
            <pc:sldMk cId="4213322021" sldId="267"/>
            <ac:spMk id="7" creationId="{A08D03A7-6CBA-4E5D-A203-4AFE467F1FFA}"/>
          </ac:spMkLst>
        </pc:spChg>
        <pc:spChg chg="add mod">
          <ac:chgData name="Ahmed Abd El-Muti Mohamed Abd El-Atti" userId="a449d103-92c2-46d1-86b5-5a2d3c3eea85" providerId="ADAL" clId="{20A018EE-DEF5-4F6C-8A97-784485593E01}" dt="2020-10-14T14:14:23.232" v="646" actId="1076"/>
          <ac:spMkLst>
            <pc:docMk/>
            <pc:sldMk cId="4213322021" sldId="267"/>
            <ac:spMk id="8" creationId="{CBE5C39B-3545-4891-B988-B8F742FC9E35}"/>
          </ac:spMkLst>
        </pc:spChg>
        <pc:spChg chg="mod">
          <ac:chgData name="Ahmed Abd El-Muti Mohamed Abd El-Atti" userId="a449d103-92c2-46d1-86b5-5a2d3c3eea85" providerId="ADAL" clId="{20A018EE-DEF5-4F6C-8A97-784485593E01}" dt="2020-10-14T14:14:07.932" v="638" actId="1076"/>
          <ac:spMkLst>
            <pc:docMk/>
            <pc:sldMk cId="4213322021" sldId="267"/>
            <ac:spMk id="9" creationId="{0BF7750A-DA2F-478C-AF02-B83E7DA6B663}"/>
          </ac:spMkLst>
        </pc:spChg>
        <pc:spChg chg="add mod">
          <ac:chgData name="Ahmed Abd El-Muti Mohamed Abd El-Atti" userId="a449d103-92c2-46d1-86b5-5a2d3c3eea85" providerId="ADAL" clId="{20A018EE-DEF5-4F6C-8A97-784485593E01}" dt="2020-10-14T14:14:30.702" v="650" actId="1076"/>
          <ac:spMkLst>
            <pc:docMk/>
            <pc:sldMk cId="4213322021" sldId="267"/>
            <ac:spMk id="10" creationId="{D63292DB-667D-4268-9B58-00A1E2FB96CD}"/>
          </ac:spMkLst>
        </pc:spChg>
        <pc:spChg chg="mod">
          <ac:chgData name="Ahmed Abd El-Muti Mohamed Abd El-Atti" userId="a449d103-92c2-46d1-86b5-5a2d3c3eea85" providerId="ADAL" clId="{20A018EE-DEF5-4F6C-8A97-784485593E01}" dt="2020-10-14T14:14:05.247" v="636" actId="1076"/>
          <ac:spMkLst>
            <pc:docMk/>
            <pc:sldMk cId="4213322021" sldId="267"/>
            <ac:spMk id="11" creationId="{A45274DA-7E36-4B1E-B05E-DC878D2F0140}"/>
          </ac:spMkLst>
        </pc:spChg>
        <pc:spChg chg="mod">
          <ac:chgData name="Ahmed Abd El-Muti Mohamed Abd El-Atti" userId="a449d103-92c2-46d1-86b5-5a2d3c3eea85" providerId="ADAL" clId="{20A018EE-DEF5-4F6C-8A97-784485593E01}" dt="2020-10-14T14:14:03.565" v="635" actId="1076"/>
          <ac:spMkLst>
            <pc:docMk/>
            <pc:sldMk cId="4213322021" sldId="267"/>
            <ac:spMk id="13" creationId="{D9A88F54-8426-4E08-8324-0D6732B85374}"/>
          </ac:spMkLst>
        </pc:spChg>
        <pc:spChg chg="mod">
          <ac:chgData name="Ahmed Abd El-Muti Mohamed Abd El-Atti" userId="a449d103-92c2-46d1-86b5-5a2d3c3eea85" providerId="ADAL" clId="{20A018EE-DEF5-4F6C-8A97-784485593E01}" dt="2020-10-14T14:11:57.898" v="617" actId="20577"/>
          <ac:spMkLst>
            <pc:docMk/>
            <pc:sldMk cId="4213322021" sldId="267"/>
            <ac:spMk id="17" creationId="{7EA2A764-72D8-47C1-94BF-EB4B67946FB7}"/>
          </ac:spMkLst>
        </pc:spChg>
        <pc:spChg chg="mod">
          <ac:chgData name="Ahmed Abd El-Muti Mohamed Abd El-Atti" userId="a449d103-92c2-46d1-86b5-5a2d3c3eea85" providerId="ADAL" clId="{20A018EE-DEF5-4F6C-8A97-784485593E01}" dt="2020-10-14T14:12:02.755" v="619" actId="20577"/>
          <ac:spMkLst>
            <pc:docMk/>
            <pc:sldMk cId="4213322021" sldId="267"/>
            <ac:spMk id="19" creationId="{D0BE6060-5ED9-4226-85B9-CCEC3ED1D006}"/>
          </ac:spMkLst>
        </pc:spChg>
        <pc:spChg chg="add mod">
          <ac:chgData name="Ahmed Abd El-Muti Mohamed Abd El-Atti" userId="a449d103-92c2-46d1-86b5-5a2d3c3eea85" providerId="ADAL" clId="{20A018EE-DEF5-4F6C-8A97-784485593E01}" dt="2020-10-14T14:14:51.299" v="652" actId="1076"/>
          <ac:spMkLst>
            <pc:docMk/>
            <pc:sldMk cId="4213322021" sldId="267"/>
            <ac:spMk id="21" creationId="{322DA02D-52BE-43B7-B54A-669D462C1BE5}"/>
          </ac:spMkLst>
        </pc:spChg>
        <pc:spChg chg="add mod">
          <ac:chgData name="Ahmed Abd El-Muti Mohamed Abd El-Atti" userId="a449d103-92c2-46d1-86b5-5a2d3c3eea85" providerId="ADAL" clId="{20A018EE-DEF5-4F6C-8A97-784485593E01}" dt="2020-10-14T14:14:56.267" v="654" actId="1076"/>
          <ac:spMkLst>
            <pc:docMk/>
            <pc:sldMk cId="4213322021" sldId="267"/>
            <ac:spMk id="23" creationId="{D8A93084-9F19-4B7A-A32F-B4E6450FE6C7}"/>
          </ac:spMkLst>
        </pc:spChg>
        <pc:spChg chg="add mod">
          <ac:chgData name="Ahmed Abd El-Muti Mohamed Abd El-Atti" userId="a449d103-92c2-46d1-86b5-5a2d3c3eea85" providerId="ADAL" clId="{20A018EE-DEF5-4F6C-8A97-784485593E01}" dt="2020-10-14T14:15:01.421" v="656" actId="1076"/>
          <ac:spMkLst>
            <pc:docMk/>
            <pc:sldMk cId="4213322021" sldId="267"/>
            <ac:spMk id="25" creationId="{EABF733E-7E77-4A2B-844B-5C9358DF5D46}"/>
          </ac:spMkLst>
        </pc:spChg>
        <pc:spChg chg="add mod">
          <ac:chgData name="Ahmed Abd El-Muti Mohamed Abd El-Atti" userId="a449d103-92c2-46d1-86b5-5a2d3c3eea85" providerId="ADAL" clId="{20A018EE-DEF5-4F6C-8A97-784485593E01}" dt="2020-10-14T14:15:13.971" v="658" actId="1076"/>
          <ac:spMkLst>
            <pc:docMk/>
            <pc:sldMk cId="4213322021" sldId="267"/>
            <ac:spMk id="27" creationId="{40D45AD7-C497-4BF7-A09B-D21D73A804EC}"/>
          </ac:spMkLst>
        </pc:spChg>
        <pc:spChg chg="add mod">
          <ac:chgData name="Ahmed Abd El-Muti Mohamed Abd El-Atti" userId="a449d103-92c2-46d1-86b5-5a2d3c3eea85" providerId="ADAL" clId="{20A018EE-DEF5-4F6C-8A97-784485593E01}" dt="2020-10-14T14:17:45.354" v="688" actId="1076"/>
          <ac:spMkLst>
            <pc:docMk/>
            <pc:sldMk cId="4213322021" sldId="267"/>
            <ac:spMk id="28" creationId="{CB5F7A0F-E9AF-44CA-96A0-AE5CFD22D630}"/>
          </ac:spMkLst>
        </pc:spChg>
      </pc:sldChg>
      <pc:sldChg chg="addSp delSp modSp add mod ord delAnim modAnim">
        <pc:chgData name="Ahmed Abd El-Muti Mohamed Abd El-Atti" userId="a449d103-92c2-46d1-86b5-5a2d3c3eea85" providerId="ADAL" clId="{20A018EE-DEF5-4F6C-8A97-784485593E01}" dt="2020-10-14T15:54:38.188" v="1262"/>
        <pc:sldMkLst>
          <pc:docMk/>
          <pc:sldMk cId="3230271158" sldId="268"/>
        </pc:sldMkLst>
        <pc:spChg chg="mod">
          <ac:chgData name="Ahmed Abd El-Muti Mohamed Abd El-Atti" userId="a449d103-92c2-46d1-86b5-5a2d3c3eea85" providerId="ADAL" clId="{20A018EE-DEF5-4F6C-8A97-784485593E01}" dt="2020-10-14T14:29:19.702" v="850" actId="20577"/>
          <ac:spMkLst>
            <pc:docMk/>
            <pc:sldMk cId="3230271158" sldId="268"/>
            <ac:spMk id="2" creationId="{8F2C5E9D-81AB-4074-AE49-F72B122DBFF7}"/>
          </ac:spMkLst>
        </pc:spChg>
        <pc:spChg chg="del">
          <ac:chgData name="Ahmed Abd El-Muti Mohamed Abd El-Atti" userId="a449d103-92c2-46d1-86b5-5a2d3c3eea85" providerId="ADAL" clId="{20A018EE-DEF5-4F6C-8A97-784485593E01}" dt="2020-10-14T14:21:55.675" v="709" actId="478"/>
          <ac:spMkLst>
            <pc:docMk/>
            <pc:sldMk cId="3230271158" sldId="268"/>
            <ac:spMk id="3" creationId="{B5A0EB66-FF11-436E-9C5E-658292F388D7}"/>
          </ac:spMkLst>
        </pc:spChg>
        <pc:spChg chg="del">
          <ac:chgData name="Ahmed Abd El-Muti Mohamed Abd El-Atti" userId="a449d103-92c2-46d1-86b5-5a2d3c3eea85" providerId="ADAL" clId="{20A018EE-DEF5-4F6C-8A97-784485593E01}" dt="2020-10-14T14:21:57.705" v="710" actId="478"/>
          <ac:spMkLst>
            <pc:docMk/>
            <pc:sldMk cId="3230271158" sldId="268"/>
            <ac:spMk id="5" creationId="{E9E3F7A1-8AC9-4519-8C87-1D9990751DCE}"/>
          </ac:spMkLst>
        </pc:spChg>
        <pc:spChg chg="del">
          <ac:chgData name="Ahmed Abd El-Muti Mohamed Abd El-Atti" userId="a449d103-92c2-46d1-86b5-5a2d3c3eea85" providerId="ADAL" clId="{20A018EE-DEF5-4F6C-8A97-784485593E01}" dt="2020-10-14T14:21:52.983" v="708" actId="478"/>
          <ac:spMkLst>
            <pc:docMk/>
            <pc:sldMk cId="3230271158" sldId="268"/>
            <ac:spMk id="8" creationId="{CBE5C39B-3545-4891-B988-B8F742FC9E35}"/>
          </ac:spMkLst>
        </pc:spChg>
        <pc:spChg chg="mod">
          <ac:chgData name="Ahmed Abd El-Muti Mohamed Abd El-Atti" userId="a449d103-92c2-46d1-86b5-5a2d3c3eea85" providerId="ADAL" clId="{20A018EE-DEF5-4F6C-8A97-784485593E01}" dt="2020-10-14T14:35:15.340" v="863" actId="207"/>
          <ac:spMkLst>
            <pc:docMk/>
            <pc:sldMk cId="3230271158" sldId="268"/>
            <ac:spMk id="9" creationId="{0BF7750A-DA2F-478C-AF02-B83E7DA6B663}"/>
          </ac:spMkLst>
        </pc:spChg>
        <pc:spChg chg="del">
          <ac:chgData name="Ahmed Abd El-Muti Mohamed Abd El-Atti" userId="a449d103-92c2-46d1-86b5-5a2d3c3eea85" providerId="ADAL" clId="{20A018EE-DEF5-4F6C-8A97-784485593E01}" dt="2020-10-14T14:21:50.851" v="707" actId="478"/>
          <ac:spMkLst>
            <pc:docMk/>
            <pc:sldMk cId="3230271158" sldId="268"/>
            <ac:spMk id="10" creationId="{D63292DB-667D-4268-9B58-00A1E2FB96CD}"/>
          </ac:spMkLst>
        </pc:spChg>
        <pc:spChg chg="mod">
          <ac:chgData name="Ahmed Abd El-Muti Mohamed Abd El-Atti" userId="a449d103-92c2-46d1-86b5-5a2d3c3eea85" providerId="ADAL" clId="{20A018EE-DEF5-4F6C-8A97-784485593E01}" dt="2020-10-14T14:36:01.774" v="868" actId="1076"/>
          <ac:spMkLst>
            <pc:docMk/>
            <pc:sldMk cId="3230271158" sldId="268"/>
            <ac:spMk id="11" creationId="{A45274DA-7E36-4B1E-B05E-DC878D2F0140}"/>
          </ac:spMkLst>
        </pc:spChg>
        <pc:spChg chg="add mod">
          <ac:chgData name="Ahmed Abd El-Muti Mohamed Abd El-Atti" userId="a449d103-92c2-46d1-86b5-5a2d3c3eea85" providerId="ADAL" clId="{20A018EE-DEF5-4F6C-8A97-784485593E01}" dt="2020-10-14T14:36:51.365" v="875" actId="1076"/>
          <ac:spMkLst>
            <pc:docMk/>
            <pc:sldMk cId="3230271158" sldId="268"/>
            <ac:spMk id="12" creationId="{EDC2B7A4-7FA7-4D10-A688-663BEE999B20}"/>
          </ac:spMkLst>
        </pc:spChg>
        <pc:spChg chg="del">
          <ac:chgData name="Ahmed Abd El-Muti Mohamed Abd El-Atti" userId="a449d103-92c2-46d1-86b5-5a2d3c3eea85" providerId="ADAL" clId="{20A018EE-DEF5-4F6C-8A97-784485593E01}" dt="2020-10-14T14:22:00.273" v="711" actId="478"/>
          <ac:spMkLst>
            <pc:docMk/>
            <pc:sldMk cId="3230271158" sldId="268"/>
            <ac:spMk id="13" creationId="{D9A88F54-8426-4E08-8324-0D6732B85374}"/>
          </ac:spMkLst>
        </pc:spChg>
        <pc:spChg chg="add mod">
          <ac:chgData name="Ahmed Abd El-Muti Mohamed Abd El-Atti" userId="a449d103-92c2-46d1-86b5-5a2d3c3eea85" providerId="ADAL" clId="{20A018EE-DEF5-4F6C-8A97-784485593E01}" dt="2020-10-14T14:38:05.954" v="900" actId="20577"/>
          <ac:spMkLst>
            <pc:docMk/>
            <pc:sldMk cId="3230271158" sldId="268"/>
            <ac:spMk id="14" creationId="{5848C8AE-C76D-4556-93F1-3613E59880DE}"/>
          </ac:spMkLst>
        </pc:spChg>
        <pc:spChg chg="mod">
          <ac:chgData name="Ahmed Abd El-Muti Mohamed Abd El-Atti" userId="a449d103-92c2-46d1-86b5-5a2d3c3eea85" providerId="ADAL" clId="{20A018EE-DEF5-4F6C-8A97-784485593E01}" dt="2020-10-14T14:34:42.950" v="858" actId="1076"/>
          <ac:spMkLst>
            <pc:docMk/>
            <pc:sldMk cId="3230271158" sldId="268"/>
            <ac:spMk id="15" creationId="{48B65369-F239-4607-B9F9-81DCA2556E7A}"/>
          </ac:spMkLst>
        </pc:spChg>
        <pc:spChg chg="add mod">
          <ac:chgData name="Ahmed Abd El-Muti Mohamed Abd El-Atti" userId="a449d103-92c2-46d1-86b5-5a2d3c3eea85" providerId="ADAL" clId="{20A018EE-DEF5-4F6C-8A97-784485593E01}" dt="2020-10-14T14:42:21.164" v="923" actId="207"/>
          <ac:spMkLst>
            <pc:docMk/>
            <pc:sldMk cId="3230271158" sldId="268"/>
            <ac:spMk id="16" creationId="{6E60B6DB-EF06-4C8B-9064-93F33342CE34}"/>
          </ac:spMkLst>
        </pc:spChg>
        <pc:spChg chg="mod">
          <ac:chgData name="Ahmed Abd El-Muti Mohamed Abd El-Atti" userId="a449d103-92c2-46d1-86b5-5a2d3c3eea85" providerId="ADAL" clId="{20A018EE-DEF5-4F6C-8A97-784485593E01}" dt="2020-10-14T14:37:25.774" v="883" actId="1076"/>
          <ac:spMkLst>
            <pc:docMk/>
            <pc:sldMk cId="3230271158" sldId="268"/>
            <ac:spMk id="17" creationId="{7EA2A764-72D8-47C1-94BF-EB4B67946FB7}"/>
          </ac:spMkLst>
        </pc:spChg>
        <pc:spChg chg="mod">
          <ac:chgData name="Ahmed Abd El-Muti Mohamed Abd El-Atti" userId="a449d103-92c2-46d1-86b5-5a2d3c3eea85" providerId="ADAL" clId="{20A018EE-DEF5-4F6C-8A97-784485593E01}" dt="2020-10-14T14:38:28.889" v="906" actId="1076"/>
          <ac:spMkLst>
            <pc:docMk/>
            <pc:sldMk cId="3230271158" sldId="268"/>
            <ac:spMk id="19" creationId="{D0BE6060-5ED9-4226-85B9-CCEC3ED1D006}"/>
          </ac:spMkLst>
        </pc:spChg>
        <pc:spChg chg="del">
          <ac:chgData name="Ahmed Abd El-Muti Mohamed Abd El-Atti" userId="a449d103-92c2-46d1-86b5-5a2d3c3eea85" providerId="ADAL" clId="{20A018EE-DEF5-4F6C-8A97-784485593E01}" dt="2020-10-14T14:22:14.693" v="716" actId="478"/>
          <ac:spMkLst>
            <pc:docMk/>
            <pc:sldMk cId="3230271158" sldId="268"/>
            <ac:spMk id="21" creationId="{322DA02D-52BE-43B7-B54A-669D462C1BE5}"/>
          </ac:spMkLst>
        </pc:spChg>
        <pc:spChg chg="del">
          <ac:chgData name="Ahmed Abd El-Muti Mohamed Abd El-Atti" userId="a449d103-92c2-46d1-86b5-5a2d3c3eea85" providerId="ADAL" clId="{20A018EE-DEF5-4F6C-8A97-784485593E01}" dt="2020-10-14T14:22:12.686" v="715" actId="478"/>
          <ac:spMkLst>
            <pc:docMk/>
            <pc:sldMk cId="3230271158" sldId="268"/>
            <ac:spMk id="23" creationId="{D8A93084-9F19-4B7A-A32F-B4E6450FE6C7}"/>
          </ac:spMkLst>
        </pc:spChg>
        <pc:spChg chg="del">
          <ac:chgData name="Ahmed Abd El-Muti Mohamed Abd El-Atti" userId="a449d103-92c2-46d1-86b5-5a2d3c3eea85" providerId="ADAL" clId="{20A018EE-DEF5-4F6C-8A97-784485593E01}" dt="2020-10-14T14:22:10.712" v="714" actId="478"/>
          <ac:spMkLst>
            <pc:docMk/>
            <pc:sldMk cId="3230271158" sldId="268"/>
            <ac:spMk id="25" creationId="{EABF733E-7E77-4A2B-844B-5C9358DF5D46}"/>
          </ac:spMkLst>
        </pc:spChg>
        <pc:spChg chg="del mod">
          <ac:chgData name="Ahmed Abd El-Muti Mohamed Abd El-Atti" userId="a449d103-92c2-46d1-86b5-5a2d3c3eea85" providerId="ADAL" clId="{20A018EE-DEF5-4F6C-8A97-784485593E01}" dt="2020-10-14T14:22:08.417" v="713" actId="478"/>
          <ac:spMkLst>
            <pc:docMk/>
            <pc:sldMk cId="3230271158" sldId="268"/>
            <ac:spMk id="27" creationId="{40D45AD7-C497-4BF7-A09B-D21D73A804EC}"/>
          </ac:spMkLst>
        </pc:spChg>
        <pc:spChg chg="del">
          <ac:chgData name="Ahmed Abd El-Muti Mohamed Abd El-Atti" userId="a449d103-92c2-46d1-86b5-5a2d3c3eea85" providerId="ADAL" clId="{20A018EE-DEF5-4F6C-8A97-784485593E01}" dt="2020-10-14T14:21:42.220" v="705" actId="478"/>
          <ac:spMkLst>
            <pc:docMk/>
            <pc:sldMk cId="3230271158" sldId="268"/>
            <ac:spMk id="28" creationId="{CB5F7A0F-E9AF-44CA-96A0-AE5CFD22D630}"/>
          </ac:spMkLst>
        </pc:spChg>
        <pc:graphicFrameChg chg="mod">
          <ac:chgData name="Ahmed Abd El-Muti Mohamed Abd El-Atti" userId="a449d103-92c2-46d1-86b5-5a2d3c3eea85" providerId="ADAL" clId="{20A018EE-DEF5-4F6C-8A97-784485593E01}" dt="2020-10-14T14:29:38.040" v="851" actId="1076"/>
          <ac:graphicFrameMkLst>
            <pc:docMk/>
            <pc:sldMk cId="3230271158" sldId="268"/>
            <ac:graphicFrameMk id="4" creationId="{B521D272-B5B8-494D-AF9F-0B405D315D59}"/>
          </ac:graphicFrameMkLst>
        </pc:graphicFrameChg>
      </pc:sldChg>
      <pc:sldChg chg="addSp delSp modSp add mod ord addAnim delAnim modAnim">
        <pc:chgData name="Ahmed Abd El-Muti Mohamed Abd El-Atti" userId="a449d103-92c2-46d1-86b5-5a2d3c3eea85" providerId="ADAL" clId="{20A018EE-DEF5-4F6C-8A97-784485593E01}" dt="2020-10-14T15:54:38.188" v="1262"/>
        <pc:sldMkLst>
          <pc:docMk/>
          <pc:sldMk cId="2836715732" sldId="269"/>
        </pc:sldMkLst>
        <pc:spChg chg="mod">
          <ac:chgData name="Ahmed Abd El-Muti Mohamed Abd El-Atti" userId="a449d103-92c2-46d1-86b5-5a2d3c3eea85" providerId="ADAL" clId="{20A018EE-DEF5-4F6C-8A97-784485593E01}" dt="2020-10-14T14:49:55.021" v="1006" actId="14100"/>
          <ac:spMkLst>
            <pc:docMk/>
            <pc:sldMk cId="2836715732" sldId="269"/>
            <ac:spMk id="2" creationId="{8F2C5E9D-81AB-4074-AE49-F72B122DBFF7}"/>
          </ac:spMkLst>
        </pc:spChg>
        <pc:spChg chg="mod">
          <ac:chgData name="Ahmed Abd El-Muti Mohamed Abd El-Atti" userId="a449d103-92c2-46d1-86b5-5a2d3c3eea85" providerId="ADAL" clId="{20A018EE-DEF5-4F6C-8A97-784485593E01}" dt="2020-10-14T14:52:41.096" v="1077" actId="1076"/>
          <ac:spMkLst>
            <pc:docMk/>
            <pc:sldMk cId="2836715732" sldId="269"/>
            <ac:spMk id="7" creationId="{A08D03A7-6CBA-4E5D-A203-4AFE467F1FFA}"/>
          </ac:spMkLst>
        </pc:spChg>
        <pc:spChg chg="add mod">
          <ac:chgData name="Ahmed Abd El-Muti Mohamed Abd El-Atti" userId="a449d103-92c2-46d1-86b5-5a2d3c3eea85" providerId="ADAL" clId="{20A018EE-DEF5-4F6C-8A97-784485593E01}" dt="2020-10-14T14:51:01.320" v="1036" actId="1076"/>
          <ac:spMkLst>
            <pc:docMk/>
            <pc:sldMk cId="2836715732" sldId="269"/>
            <ac:spMk id="8" creationId="{3E707FE1-FBB1-4EB0-9D39-3612CCB3391F}"/>
          </ac:spMkLst>
        </pc:spChg>
        <pc:spChg chg="mod">
          <ac:chgData name="Ahmed Abd El-Muti Mohamed Abd El-Atti" userId="a449d103-92c2-46d1-86b5-5a2d3c3eea85" providerId="ADAL" clId="{20A018EE-DEF5-4F6C-8A97-784485593E01}" dt="2020-10-14T14:54:32.907" v="1113" actId="20577"/>
          <ac:spMkLst>
            <pc:docMk/>
            <pc:sldMk cId="2836715732" sldId="269"/>
            <ac:spMk id="9" creationId="{0BF7750A-DA2F-478C-AF02-B83E7DA6B663}"/>
          </ac:spMkLst>
        </pc:spChg>
        <pc:spChg chg="add mod">
          <ac:chgData name="Ahmed Abd El-Muti Mohamed Abd El-Atti" userId="a449d103-92c2-46d1-86b5-5a2d3c3eea85" providerId="ADAL" clId="{20A018EE-DEF5-4F6C-8A97-784485593E01}" dt="2020-10-14T14:54:26.246" v="1109" actId="20577"/>
          <ac:spMkLst>
            <pc:docMk/>
            <pc:sldMk cId="2836715732" sldId="269"/>
            <ac:spMk id="10" creationId="{3C3059F6-DE9C-4F33-9D11-315CDFE47319}"/>
          </ac:spMkLst>
        </pc:spChg>
        <pc:spChg chg="del mod">
          <ac:chgData name="Ahmed Abd El-Muti Mohamed Abd El-Atti" userId="a449d103-92c2-46d1-86b5-5a2d3c3eea85" providerId="ADAL" clId="{20A018EE-DEF5-4F6C-8A97-784485593E01}" dt="2020-10-14T14:48:17.522" v="962" actId="478"/>
          <ac:spMkLst>
            <pc:docMk/>
            <pc:sldMk cId="2836715732" sldId="269"/>
            <ac:spMk id="11" creationId="{A45274DA-7E36-4B1E-B05E-DC878D2F0140}"/>
          </ac:spMkLst>
        </pc:spChg>
        <pc:spChg chg="del mod">
          <ac:chgData name="Ahmed Abd El-Muti Mohamed Abd El-Atti" userId="a449d103-92c2-46d1-86b5-5a2d3c3eea85" providerId="ADAL" clId="{20A018EE-DEF5-4F6C-8A97-784485593E01}" dt="2020-10-14T14:48:15.076" v="961" actId="478"/>
          <ac:spMkLst>
            <pc:docMk/>
            <pc:sldMk cId="2836715732" sldId="269"/>
            <ac:spMk id="12" creationId="{EDC2B7A4-7FA7-4D10-A688-663BEE999B20}"/>
          </ac:spMkLst>
        </pc:spChg>
        <pc:spChg chg="del mod">
          <ac:chgData name="Ahmed Abd El-Muti Mohamed Abd El-Atti" userId="a449d103-92c2-46d1-86b5-5a2d3c3eea85" providerId="ADAL" clId="{20A018EE-DEF5-4F6C-8A97-784485593E01}" dt="2020-10-14T14:48:11.432" v="960" actId="478"/>
          <ac:spMkLst>
            <pc:docMk/>
            <pc:sldMk cId="2836715732" sldId="269"/>
            <ac:spMk id="14" creationId="{5848C8AE-C76D-4556-93F1-3613E59880DE}"/>
          </ac:spMkLst>
        </pc:spChg>
        <pc:spChg chg="mod">
          <ac:chgData name="Ahmed Abd El-Muti Mohamed Abd El-Atti" userId="a449d103-92c2-46d1-86b5-5a2d3c3eea85" providerId="ADAL" clId="{20A018EE-DEF5-4F6C-8A97-784485593E01}" dt="2020-10-14T14:52:02.999" v="1056" actId="14100"/>
          <ac:spMkLst>
            <pc:docMk/>
            <pc:sldMk cId="2836715732" sldId="269"/>
            <ac:spMk id="15" creationId="{48B65369-F239-4607-B9F9-81DCA2556E7A}"/>
          </ac:spMkLst>
        </pc:spChg>
        <pc:spChg chg="del">
          <ac:chgData name="Ahmed Abd El-Muti Mohamed Abd El-Atti" userId="a449d103-92c2-46d1-86b5-5a2d3c3eea85" providerId="ADAL" clId="{20A018EE-DEF5-4F6C-8A97-784485593E01}" dt="2020-10-14T14:46:16.753" v="926" actId="478"/>
          <ac:spMkLst>
            <pc:docMk/>
            <pc:sldMk cId="2836715732" sldId="269"/>
            <ac:spMk id="16" creationId="{6E60B6DB-EF06-4C8B-9064-93F33342CE34}"/>
          </ac:spMkLst>
        </pc:spChg>
        <pc:spChg chg="mod">
          <ac:chgData name="Ahmed Abd El-Muti Mohamed Abd El-Atti" userId="a449d103-92c2-46d1-86b5-5a2d3c3eea85" providerId="ADAL" clId="{20A018EE-DEF5-4F6C-8A97-784485593E01}" dt="2020-10-14T15:05:22.702" v="1154" actId="14100"/>
          <ac:spMkLst>
            <pc:docMk/>
            <pc:sldMk cId="2836715732" sldId="269"/>
            <ac:spMk id="17" creationId="{7EA2A764-72D8-47C1-94BF-EB4B67946FB7}"/>
          </ac:spMkLst>
        </pc:spChg>
        <pc:spChg chg="mod">
          <ac:chgData name="Ahmed Abd El-Muti Mohamed Abd El-Atti" userId="a449d103-92c2-46d1-86b5-5a2d3c3eea85" providerId="ADAL" clId="{20A018EE-DEF5-4F6C-8A97-784485593E01}" dt="2020-10-14T15:05:10.918" v="1147" actId="207"/>
          <ac:spMkLst>
            <pc:docMk/>
            <pc:sldMk cId="2836715732" sldId="269"/>
            <ac:spMk id="19" creationId="{D0BE6060-5ED9-4226-85B9-CCEC3ED1D006}"/>
          </ac:spMkLst>
        </pc:spChg>
        <pc:spChg chg="add mod">
          <ac:chgData name="Ahmed Abd El-Muti Mohamed Abd El-Atti" userId="a449d103-92c2-46d1-86b5-5a2d3c3eea85" providerId="ADAL" clId="{20A018EE-DEF5-4F6C-8A97-784485593E01}" dt="2020-10-14T15:07:35.140" v="1165" actId="20577"/>
          <ac:spMkLst>
            <pc:docMk/>
            <pc:sldMk cId="2836715732" sldId="269"/>
            <ac:spMk id="23" creationId="{E5CCF70F-BBAD-4986-B8EA-68D51DC0CFD8}"/>
          </ac:spMkLst>
        </pc:spChg>
        <pc:spChg chg="add mod">
          <ac:chgData name="Ahmed Abd El-Muti Mohamed Abd El-Atti" userId="a449d103-92c2-46d1-86b5-5a2d3c3eea85" providerId="ADAL" clId="{20A018EE-DEF5-4F6C-8A97-784485593E01}" dt="2020-10-14T15:09:58.827" v="1174" actId="1076"/>
          <ac:spMkLst>
            <pc:docMk/>
            <pc:sldMk cId="2836715732" sldId="269"/>
            <ac:spMk id="24" creationId="{8C5F4E10-55F4-44DC-A336-F1843252A3C0}"/>
          </ac:spMkLst>
        </pc:spChg>
        <pc:spChg chg="add mod">
          <ac:chgData name="Ahmed Abd El-Muti Mohamed Abd El-Atti" userId="a449d103-92c2-46d1-86b5-5a2d3c3eea85" providerId="ADAL" clId="{20A018EE-DEF5-4F6C-8A97-784485593E01}" dt="2020-10-14T15:10:37.367" v="1207" actId="20577"/>
          <ac:spMkLst>
            <pc:docMk/>
            <pc:sldMk cId="2836715732" sldId="269"/>
            <ac:spMk id="25" creationId="{041D157A-222E-40EA-91AF-12107C3A82A9}"/>
          </ac:spMkLst>
        </pc:spChg>
        <pc:spChg chg="add del mod">
          <ac:chgData name="Ahmed Abd El-Muti Mohamed Abd El-Atti" userId="a449d103-92c2-46d1-86b5-5a2d3c3eea85" providerId="ADAL" clId="{20A018EE-DEF5-4F6C-8A97-784485593E01}" dt="2020-10-14T15:11:03.711" v="1230" actId="14100"/>
          <ac:spMkLst>
            <pc:docMk/>
            <pc:sldMk cId="2836715732" sldId="269"/>
            <ac:spMk id="26" creationId="{1B22E8EF-348A-4C25-817D-EECE217442DF}"/>
          </ac:spMkLst>
        </pc:spChg>
        <pc:graphicFrameChg chg="add mod modGraphic">
          <ac:chgData name="Ahmed Abd El-Muti Mohamed Abd El-Atti" userId="a449d103-92c2-46d1-86b5-5a2d3c3eea85" providerId="ADAL" clId="{20A018EE-DEF5-4F6C-8A97-784485593E01}" dt="2020-10-14T14:50:09.505" v="1015" actId="14100"/>
          <ac:graphicFrameMkLst>
            <pc:docMk/>
            <pc:sldMk cId="2836715732" sldId="269"/>
            <ac:graphicFrameMk id="3" creationId="{FD9CEFE1-9221-421E-AF70-19950138A5DC}"/>
          </ac:graphicFrameMkLst>
        </pc:graphicFrameChg>
        <pc:graphicFrameChg chg="mod modGraphic">
          <ac:chgData name="Ahmed Abd El-Muti Mohamed Abd El-Atti" userId="a449d103-92c2-46d1-86b5-5a2d3c3eea85" providerId="ADAL" clId="{20A018EE-DEF5-4F6C-8A97-784485593E01}" dt="2020-10-14T14:47:08.199" v="952" actId="14100"/>
          <ac:graphicFrameMkLst>
            <pc:docMk/>
            <pc:sldMk cId="2836715732" sldId="269"/>
            <ac:graphicFrameMk id="4" creationId="{B521D272-B5B8-494D-AF9F-0B405D315D59}"/>
          </ac:graphicFrameMkLst>
        </pc:graphicFrameChg>
        <pc:graphicFrameChg chg="add mod modGraphic">
          <ac:chgData name="Ahmed Abd El-Muti Mohamed Abd El-Atti" userId="a449d103-92c2-46d1-86b5-5a2d3c3eea85" providerId="ADAL" clId="{20A018EE-DEF5-4F6C-8A97-784485593E01}" dt="2020-10-14T14:51:17.520" v="1048" actId="20577"/>
          <ac:graphicFrameMkLst>
            <pc:docMk/>
            <pc:sldMk cId="2836715732" sldId="269"/>
            <ac:graphicFrameMk id="5" creationId="{9B635AE8-8CC9-481A-8CB0-6056B934534B}"/>
          </ac:graphicFrameMkLst>
        </pc:graphicFrameChg>
        <pc:graphicFrameChg chg="mod modGraphic">
          <ac:chgData name="Ahmed Abd El-Muti Mohamed Abd El-Atti" userId="a449d103-92c2-46d1-86b5-5a2d3c3eea85" providerId="ADAL" clId="{20A018EE-DEF5-4F6C-8A97-784485593E01}" dt="2020-10-14T14:52:46.012" v="1078" actId="14100"/>
          <ac:graphicFrameMkLst>
            <pc:docMk/>
            <pc:sldMk cId="2836715732" sldId="269"/>
            <ac:graphicFrameMk id="6" creationId="{F5A1FCCA-FC93-45DA-9B66-373501D4CBB1}"/>
          </ac:graphicFrameMkLst>
        </pc:graphicFrameChg>
        <pc:picChg chg="add mod modCrop">
          <ac:chgData name="Ahmed Abd El-Muti Mohamed Abd El-Atti" userId="a449d103-92c2-46d1-86b5-5a2d3c3eea85" providerId="ADAL" clId="{20A018EE-DEF5-4F6C-8A97-784485593E01}" dt="2020-10-14T14:56:13.645" v="1126" actId="1076"/>
          <ac:picMkLst>
            <pc:docMk/>
            <pc:sldMk cId="2836715732" sldId="269"/>
            <ac:picMk id="22" creationId="{55899D9F-9087-4246-B647-C8B9C1E40B60}"/>
          </ac:picMkLst>
        </pc:picChg>
      </pc:sldChg>
      <pc:sldChg chg="modSp add del mod">
        <pc:chgData name="Ahmed Abd El-Muti Mohamed Abd El-Atti" userId="a449d103-92c2-46d1-86b5-5a2d3c3eea85" providerId="ADAL" clId="{20A018EE-DEF5-4F6C-8A97-784485593E01}" dt="2020-10-14T15:18:58.135" v="1260" actId="2696"/>
        <pc:sldMkLst>
          <pc:docMk/>
          <pc:sldMk cId="1177120184" sldId="270"/>
        </pc:sldMkLst>
        <pc:spChg chg="mod">
          <ac:chgData name="Ahmed Abd El-Muti Mohamed Abd El-Atti" userId="a449d103-92c2-46d1-86b5-5a2d3c3eea85" providerId="ADAL" clId="{20A018EE-DEF5-4F6C-8A97-784485593E01}" dt="2020-10-14T15:17:46.521" v="1259" actId="20577"/>
          <ac:spMkLst>
            <pc:docMk/>
            <pc:sldMk cId="1177120184" sldId="270"/>
            <ac:spMk id="2" creationId="{8F2C5E9D-81AB-4074-AE49-F72B122DBFF7}"/>
          </ac:spMkLst>
        </pc:spChg>
        <pc:spChg chg="mod">
          <ac:chgData name="Ahmed Abd El-Muti Mohamed Abd El-Atti" userId="a449d103-92c2-46d1-86b5-5a2d3c3eea85" providerId="ADAL" clId="{20A018EE-DEF5-4F6C-8A97-784485593E01}" dt="2020-10-14T15:17:24.049" v="1249" actId="14100"/>
          <ac:spMkLst>
            <pc:docMk/>
            <pc:sldMk cId="1177120184" sldId="270"/>
            <ac:spMk id="10" creationId="{3C3059F6-DE9C-4F33-9D11-315CDFE47319}"/>
          </ac:spMkLst>
        </pc:spChg>
        <pc:graphicFrameChg chg="mod modGraphic">
          <ac:chgData name="Ahmed Abd El-Muti Mohamed Abd El-Atti" userId="a449d103-92c2-46d1-86b5-5a2d3c3eea85" providerId="ADAL" clId="{20A018EE-DEF5-4F6C-8A97-784485593E01}" dt="2020-10-14T15:17:20.747" v="1248" actId="14100"/>
          <ac:graphicFrameMkLst>
            <pc:docMk/>
            <pc:sldMk cId="1177120184" sldId="270"/>
            <ac:graphicFrameMk id="3" creationId="{FD9CEFE1-9221-421E-AF70-19950138A5D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4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215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49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6090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0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901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14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09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3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944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0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808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357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008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6348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50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805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46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359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933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433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840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605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5028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5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72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5264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0792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1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684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70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0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287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3142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9479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73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945451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404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2995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3795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731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7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2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6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10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03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18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0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9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4D9A6-9F9E-4275-B579-AF5CCEF3037C}" type="datetimeFigureOut">
              <a:rPr lang="en-US" smtClean="0"/>
              <a:t>4/29/24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E617FB2-54F3-4F99-8643-A23F6ADB0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275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8" name="Rectangle 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1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3376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1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133042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24631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G"/>
          </a:p>
        </p:txBody>
      </p:sp>
      <p:sp>
        <p:nvSpPr>
          <p:cNvPr id="5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6597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G"/>
          </a:p>
        </p:txBody>
      </p:sp>
      <p:sp>
        <p:nvSpPr>
          <p:cNvPr id="53" name="Isosceles Triangle 1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5488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G"/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655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G"/>
          </a:p>
        </p:txBody>
      </p:sp>
      <p:sp>
        <p:nvSpPr>
          <p:cNvPr id="55" name="Isosceles Triangle 2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4821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G"/>
          </a:p>
        </p:txBody>
      </p:sp>
      <p:sp>
        <p:nvSpPr>
          <p:cNvPr id="56" name="Freeform: Shape 25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2154" y="-8467"/>
            <a:ext cx="7109846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174E4-DE88-4464-BFBB-D4995349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1748" y="460188"/>
            <a:ext cx="8149725" cy="5175624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</a:rPr>
              <a:t>How </a:t>
            </a:r>
            <a:r>
              <a:rPr lang="en-US" sz="4400" b="1" dirty="0" err="1">
                <a:solidFill>
                  <a:srgbClr val="FFFFFF"/>
                </a:solidFill>
              </a:rPr>
              <a:t>Javascript</a:t>
            </a:r>
            <a:r>
              <a:rPr lang="en-US" sz="4400" b="1" dirty="0">
                <a:solidFill>
                  <a:srgbClr val="FFFFFF"/>
                </a:solidFill>
              </a:rPr>
              <a:t> works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2F2A5A4C-0977-4C9F-B13A-7B38C22D5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47" y="1871662"/>
            <a:ext cx="2143125" cy="214312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583912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E9D-81AB-4074-AE49-F72B122D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"/>
            <a:ext cx="5418666" cy="4017817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21D272-B5B8-494D-AF9F-0B405D31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303606"/>
              </p:ext>
            </p:extLst>
          </p:nvPr>
        </p:nvGraphicFramePr>
        <p:xfrm>
          <a:off x="206279" y="4156364"/>
          <a:ext cx="4490412" cy="314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12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5888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Console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A1FCCA-FC93-45DA-9B66-373501D4C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37866"/>
              </p:ext>
            </p:extLst>
          </p:nvPr>
        </p:nvGraphicFramePr>
        <p:xfrm>
          <a:off x="7701588" y="0"/>
          <a:ext cx="4490412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12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6269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Execution Stack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623105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8D03A7-6CBA-4E5D-A203-4AFE467F1FFA}"/>
              </a:ext>
            </a:extLst>
          </p:cNvPr>
          <p:cNvSpPr/>
          <p:nvPr/>
        </p:nvSpPr>
        <p:spPr>
          <a:xfrm>
            <a:off x="8074902" y="6129997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7750A-DA2F-478C-AF02-B83E7DA6B663}"/>
              </a:ext>
            </a:extLst>
          </p:cNvPr>
          <p:cNvSpPr/>
          <p:nvPr/>
        </p:nvSpPr>
        <p:spPr>
          <a:xfrm>
            <a:off x="8074901" y="5401994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274DA-7E36-4B1E-B05E-DC878D2F0140}"/>
              </a:ext>
            </a:extLst>
          </p:cNvPr>
          <p:cNvSpPr/>
          <p:nvPr/>
        </p:nvSpPr>
        <p:spPr>
          <a:xfrm>
            <a:off x="8074901" y="4767190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88F54-8426-4E08-8324-0D6732B85374}"/>
              </a:ext>
            </a:extLst>
          </p:cNvPr>
          <p:cNvSpPr/>
          <p:nvPr/>
        </p:nvSpPr>
        <p:spPr>
          <a:xfrm>
            <a:off x="8074901" y="4128229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65369-F239-4607-B9F9-81DCA2556E7A}"/>
              </a:ext>
            </a:extLst>
          </p:cNvPr>
          <p:cNvSpPr/>
          <p:nvPr/>
        </p:nvSpPr>
        <p:spPr>
          <a:xfrm>
            <a:off x="318845" y="4844562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2A764-72D8-47C1-94BF-EB4B67946FB7}"/>
              </a:ext>
            </a:extLst>
          </p:cNvPr>
          <p:cNvSpPr/>
          <p:nvPr/>
        </p:nvSpPr>
        <p:spPr>
          <a:xfrm>
            <a:off x="318845" y="5517600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BE6060-5ED9-4226-85B9-CCEC3ED1D006}"/>
              </a:ext>
            </a:extLst>
          </p:cNvPr>
          <p:cNvSpPr/>
          <p:nvPr/>
        </p:nvSpPr>
        <p:spPr>
          <a:xfrm>
            <a:off x="332914" y="6190638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2872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  <p:bldP spid="15" grpId="0" animBg="1"/>
      <p:bldP spid="17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E9D-81AB-4074-AE49-F72B122D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"/>
            <a:ext cx="5418666" cy="4017817"/>
          </a:xfrm>
        </p:spPr>
        <p:txBody>
          <a:bodyPr>
            <a:noAutofit/>
          </a:bodyPr>
          <a:lstStyle/>
          <a:p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(){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21D272-B5B8-494D-AF9F-0B405D315D59}"/>
              </a:ext>
            </a:extLst>
          </p:cNvPr>
          <p:cNvGraphicFramePr>
            <a:graphicFrameLocks noGrp="1"/>
          </p:cNvGraphicFramePr>
          <p:nvPr/>
        </p:nvGraphicFramePr>
        <p:xfrm>
          <a:off x="206279" y="4156364"/>
          <a:ext cx="4490412" cy="314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12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5888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Console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A1FCCA-FC93-45DA-9B66-373501D4CBB1}"/>
              </a:ext>
            </a:extLst>
          </p:cNvPr>
          <p:cNvGraphicFramePr>
            <a:graphicFrameLocks noGrp="1"/>
          </p:cNvGraphicFramePr>
          <p:nvPr/>
        </p:nvGraphicFramePr>
        <p:xfrm>
          <a:off x="7701588" y="0"/>
          <a:ext cx="4490412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12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6269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Execution Stack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623105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8D03A7-6CBA-4E5D-A203-4AFE467F1FFA}"/>
              </a:ext>
            </a:extLst>
          </p:cNvPr>
          <p:cNvSpPr/>
          <p:nvPr/>
        </p:nvSpPr>
        <p:spPr>
          <a:xfrm>
            <a:off x="8074899" y="6084064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7750A-DA2F-478C-AF02-B83E7DA6B663}"/>
              </a:ext>
            </a:extLst>
          </p:cNvPr>
          <p:cNvSpPr/>
          <p:nvPr/>
        </p:nvSpPr>
        <p:spPr>
          <a:xfrm>
            <a:off x="8074899" y="5254710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274DA-7E36-4B1E-B05E-DC878D2F0140}"/>
              </a:ext>
            </a:extLst>
          </p:cNvPr>
          <p:cNvSpPr/>
          <p:nvPr/>
        </p:nvSpPr>
        <p:spPr>
          <a:xfrm>
            <a:off x="8074899" y="4396581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A88F54-8426-4E08-8324-0D6732B85374}"/>
              </a:ext>
            </a:extLst>
          </p:cNvPr>
          <p:cNvSpPr/>
          <p:nvPr/>
        </p:nvSpPr>
        <p:spPr>
          <a:xfrm>
            <a:off x="8074900" y="3429000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65369-F239-4607-B9F9-81DCA2556E7A}"/>
              </a:ext>
            </a:extLst>
          </p:cNvPr>
          <p:cNvSpPr/>
          <p:nvPr/>
        </p:nvSpPr>
        <p:spPr>
          <a:xfrm>
            <a:off x="318845" y="4844562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2A764-72D8-47C1-94BF-EB4B67946FB7}"/>
              </a:ext>
            </a:extLst>
          </p:cNvPr>
          <p:cNvSpPr/>
          <p:nvPr/>
        </p:nvSpPr>
        <p:spPr>
          <a:xfrm>
            <a:off x="318845" y="5517600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BE6060-5ED9-4226-85B9-CCEC3ED1D006}"/>
              </a:ext>
            </a:extLst>
          </p:cNvPr>
          <p:cNvSpPr/>
          <p:nvPr/>
        </p:nvSpPr>
        <p:spPr>
          <a:xfrm>
            <a:off x="332914" y="6190638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A0EB66-FF11-436E-9C5E-658292F388D7}"/>
              </a:ext>
            </a:extLst>
          </p:cNvPr>
          <p:cNvSpPr/>
          <p:nvPr/>
        </p:nvSpPr>
        <p:spPr>
          <a:xfrm>
            <a:off x="8074897" y="1707948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E3F7A1-8AC9-4519-8C87-1D9990751DCE}"/>
              </a:ext>
            </a:extLst>
          </p:cNvPr>
          <p:cNvSpPr/>
          <p:nvPr/>
        </p:nvSpPr>
        <p:spPr>
          <a:xfrm>
            <a:off x="8074898" y="2498349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E5C39B-3545-4891-B988-B8F742FC9E35}"/>
              </a:ext>
            </a:extLst>
          </p:cNvPr>
          <p:cNvSpPr/>
          <p:nvPr/>
        </p:nvSpPr>
        <p:spPr>
          <a:xfrm>
            <a:off x="8074897" y="795093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92DB-667D-4268-9B58-00A1E2FB96CD}"/>
              </a:ext>
            </a:extLst>
          </p:cNvPr>
          <p:cNvSpPr/>
          <p:nvPr/>
        </p:nvSpPr>
        <p:spPr>
          <a:xfrm>
            <a:off x="8074897" y="80519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A()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2DA02D-52BE-43B7-B54A-669D462C1BE5}"/>
              </a:ext>
            </a:extLst>
          </p:cNvPr>
          <p:cNvSpPr/>
          <p:nvPr/>
        </p:nvSpPr>
        <p:spPr>
          <a:xfrm>
            <a:off x="983701" y="4844562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A93084-9F19-4B7A-A32F-B4E6450FE6C7}"/>
              </a:ext>
            </a:extLst>
          </p:cNvPr>
          <p:cNvSpPr/>
          <p:nvPr/>
        </p:nvSpPr>
        <p:spPr>
          <a:xfrm>
            <a:off x="970697" y="5513231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ABF733E-7E77-4A2B-844B-5C9358DF5D46}"/>
              </a:ext>
            </a:extLst>
          </p:cNvPr>
          <p:cNvSpPr/>
          <p:nvPr/>
        </p:nvSpPr>
        <p:spPr>
          <a:xfrm>
            <a:off x="969846" y="6218694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D45AD7-C497-4BF7-A09B-D21D73A804EC}"/>
              </a:ext>
            </a:extLst>
          </p:cNvPr>
          <p:cNvSpPr/>
          <p:nvPr/>
        </p:nvSpPr>
        <p:spPr>
          <a:xfrm>
            <a:off x="1636054" y="4844562"/>
            <a:ext cx="539286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5F7A0F-E9AF-44CA-96A0-AE5CFD22D630}"/>
              </a:ext>
            </a:extLst>
          </p:cNvPr>
          <p:cNvSpPr txBox="1"/>
          <p:nvPr/>
        </p:nvSpPr>
        <p:spPr>
          <a:xfrm>
            <a:off x="2175340" y="2708356"/>
            <a:ext cx="71350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highlight>
                  <a:srgbClr val="FF0000"/>
                </a:highlight>
              </a:rPr>
              <a:t>maximum stack size exceeded</a:t>
            </a:r>
          </a:p>
        </p:txBody>
      </p:sp>
    </p:spTree>
    <p:extLst>
      <p:ext uri="{BB962C8B-B14F-4D97-AF65-F5344CB8AC3E}">
        <p14:creationId xmlns:p14="http://schemas.microsoft.com/office/powerpoint/2010/main" val="42133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3" grpId="0" animBg="1"/>
      <p:bldP spid="5" grpId="0" animBg="1"/>
      <p:bldP spid="8" grpId="0" animBg="1"/>
      <p:bldP spid="10" grpId="0" animBg="1"/>
      <p:bldP spid="21" grpId="0" animBg="1"/>
      <p:bldP spid="23" grpId="0" animBg="1"/>
      <p:bldP spid="25" grpId="0" animBg="1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E9D-81AB-4074-AE49-F72B122D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79" y="1"/>
            <a:ext cx="5418666" cy="4017817"/>
          </a:xfrm>
        </p:spPr>
        <p:txBody>
          <a:bodyPr>
            <a:noAutofit/>
          </a:bodyPr>
          <a:lstStyle/>
          <a:p>
            <a:b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'Hello Devs'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sz="20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(()=&gt;{</a:t>
            </a:r>
            <a:br>
              <a:rPr lang="en-US" sz="2400" dirty="0"/>
            </a:br>
            <a:r>
              <a:rPr lang="en-US" sz="2400" dirty="0"/>
              <a:t>  </a:t>
            </a:r>
            <a:r>
              <a:rPr lang="en-US" sz="1400" dirty="0"/>
              <a:t>  </a:t>
            </a: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 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'Hello After 5000ms'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},5000)</a:t>
            </a:r>
            <a:br>
              <a:rPr lang="en-US" dirty="0"/>
            </a:br>
            <a:r>
              <a:rPr lang="en-US" sz="20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'Hello Devs Again'</a:t>
            </a:r>
            <a:r>
              <a:rPr lang="en-US" sz="20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dirty="0"/>
            </a:br>
            <a:endParaRPr lang="en-US" sz="2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21D272-B5B8-494D-AF9F-0B405D31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748492"/>
              </p:ext>
            </p:extLst>
          </p:nvPr>
        </p:nvGraphicFramePr>
        <p:xfrm>
          <a:off x="1" y="3708862"/>
          <a:ext cx="4490412" cy="3149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12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58881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Console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58881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A1FCCA-FC93-45DA-9B66-373501D4CBB1}"/>
              </a:ext>
            </a:extLst>
          </p:cNvPr>
          <p:cNvGraphicFramePr>
            <a:graphicFrameLocks noGrp="1"/>
          </p:cNvGraphicFramePr>
          <p:nvPr/>
        </p:nvGraphicFramePr>
        <p:xfrm>
          <a:off x="7701588" y="0"/>
          <a:ext cx="4490412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0412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6269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Execution Stack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6231059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8D03A7-6CBA-4E5D-A203-4AFE467F1FFA}"/>
              </a:ext>
            </a:extLst>
          </p:cNvPr>
          <p:cNvSpPr/>
          <p:nvPr/>
        </p:nvSpPr>
        <p:spPr>
          <a:xfrm>
            <a:off x="8074899" y="6084064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7750A-DA2F-478C-AF02-B83E7DA6B663}"/>
              </a:ext>
            </a:extLst>
          </p:cNvPr>
          <p:cNvSpPr/>
          <p:nvPr/>
        </p:nvSpPr>
        <p:spPr>
          <a:xfrm>
            <a:off x="8074899" y="5141987"/>
            <a:ext cx="3910819" cy="81460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console.log('Hello Devs');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274DA-7E36-4B1E-B05E-DC878D2F0140}"/>
              </a:ext>
            </a:extLst>
          </p:cNvPr>
          <p:cNvSpPr/>
          <p:nvPr/>
        </p:nvSpPr>
        <p:spPr>
          <a:xfrm>
            <a:off x="8074898" y="4488993"/>
            <a:ext cx="39108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setTimeout</a:t>
            </a:r>
            <a:r>
              <a:rPr lang="en-US" sz="2800" b="1" dirty="0"/>
              <a:t>()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65369-F239-4607-B9F9-81DCA2556E7A}"/>
              </a:ext>
            </a:extLst>
          </p:cNvPr>
          <p:cNvSpPr/>
          <p:nvPr/>
        </p:nvSpPr>
        <p:spPr>
          <a:xfrm>
            <a:off x="97172" y="4488993"/>
            <a:ext cx="2590610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 Devs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2A764-72D8-47C1-94BF-EB4B67946FB7}"/>
              </a:ext>
            </a:extLst>
          </p:cNvPr>
          <p:cNvSpPr/>
          <p:nvPr/>
        </p:nvSpPr>
        <p:spPr>
          <a:xfrm>
            <a:off x="97172" y="5214132"/>
            <a:ext cx="3532504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 After 5000ms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BE6060-5ED9-4226-85B9-CCEC3ED1D006}"/>
              </a:ext>
            </a:extLst>
          </p:cNvPr>
          <p:cNvSpPr/>
          <p:nvPr/>
        </p:nvSpPr>
        <p:spPr>
          <a:xfrm>
            <a:off x="97172" y="6033722"/>
            <a:ext cx="3435522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 Devs Again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C2B7A4-7FA7-4D10-A688-663BEE999B20}"/>
              </a:ext>
            </a:extLst>
          </p:cNvPr>
          <p:cNvSpPr/>
          <p:nvPr/>
        </p:nvSpPr>
        <p:spPr>
          <a:xfrm>
            <a:off x="8074898" y="3429000"/>
            <a:ext cx="3910819" cy="94860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console.log('Hello Devs</a:t>
            </a:r>
            <a:r>
              <a:rPr lang="en-US" sz="2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After 5000ms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');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48C8AE-C76D-4556-93F1-3613E59880DE}"/>
              </a:ext>
            </a:extLst>
          </p:cNvPr>
          <p:cNvSpPr/>
          <p:nvPr/>
        </p:nvSpPr>
        <p:spPr>
          <a:xfrm>
            <a:off x="8074898" y="2661592"/>
            <a:ext cx="3910819" cy="66254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console.log('Hello Devs Again');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6E60B6DB-EF06-4C8B-9064-93F33342CE34}"/>
              </a:ext>
            </a:extLst>
          </p:cNvPr>
          <p:cNvSpPr/>
          <p:nvPr/>
        </p:nvSpPr>
        <p:spPr>
          <a:xfrm>
            <a:off x="3227620" y="-299684"/>
            <a:ext cx="5598216" cy="61514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  <p:bldP spid="15" grpId="0" animBg="1"/>
      <p:bldP spid="17" grpId="0" animBg="1"/>
      <p:bldP spid="19" grpId="0" animBg="1"/>
      <p:bldP spid="12" grpId="0" animBg="1"/>
      <p:bldP spid="12" grpId="1" animBg="1"/>
      <p:bldP spid="14" grpId="0" animBg="1"/>
      <p:bldP spid="14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C5E9D-81AB-4074-AE49-F72B122DB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72" y="0"/>
            <a:ext cx="4825348" cy="2000836"/>
          </a:xfrm>
        </p:spPr>
        <p:txBody>
          <a:bodyPr>
            <a:noAutofit/>
          </a:bodyPr>
          <a:lstStyle/>
          <a:p>
            <a:b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/>
            </a:b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setTimeout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(()=&gt;{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1200" dirty="0"/>
              <a:t> 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 console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'Hello After 5000ms'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/>
            </a:b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},5000)</a:t>
            </a:r>
            <a:br>
              <a:rPr lang="en-US" sz="3200" dirty="0"/>
            </a:b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CE9178"/>
                </a:solidFill>
                <a:latin typeface="Consolas" panose="020B0609020204030204" pitchFamily="49" charset="0"/>
              </a:rPr>
              <a:t>'Hello2'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3200" dirty="0"/>
            </a:br>
            <a:endParaRPr lang="en-US" sz="1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521D272-B5B8-494D-AF9F-0B405D315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684694"/>
              </p:ext>
            </p:extLst>
          </p:nvPr>
        </p:nvGraphicFramePr>
        <p:xfrm>
          <a:off x="1" y="3779519"/>
          <a:ext cx="4087090" cy="3114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7090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55436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Console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241050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5A1FCCA-FC93-45DA-9B66-373501D4C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539892"/>
              </p:ext>
            </p:extLst>
          </p:nvPr>
        </p:nvGraphicFramePr>
        <p:xfrm>
          <a:off x="4167181" y="2794915"/>
          <a:ext cx="3571841" cy="395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841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592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Execution Stack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33605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08D03A7-6CBA-4E5D-A203-4AFE467F1FFA}"/>
              </a:ext>
            </a:extLst>
          </p:cNvPr>
          <p:cNvSpPr/>
          <p:nvPr/>
        </p:nvSpPr>
        <p:spPr>
          <a:xfrm>
            <a:off x="4380541" y="6049548"/>
            <a:ext cx="31480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Main()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7750A-DA2F-478C-AF02-B83E7DA6B663}"/>
              </a:ext>
            </a:extLst>
          </p:cNvPr>
          <p:cNvSpPr/>
          <p:nvPr/>
        </p:nvSpPr>
        <p:spPr>
          <a:xfrm>
            <a:off x="4380541" y="5397546"/>
            <a:ext cx="31480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(5000);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B65369-F239-4607-B9F9-81DCA2556E7A}"/>
              </a:ext>
            </a:extLst>
          </p:cNvPr>
          <p:cNvSpPr/>
          <p:nvPr/>
        </p:nvSpPr>
        <p:spPr>
          <a:xfrm>
            <a:off x="97172" y="4488993"/>
            <a:ext cx="1320148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</a:rPr>
              <a:t>Hello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A2A764-72D8-47C1-94BF-EB4B67946FB7}"/>
              </a:ext>
            </a:extLst>
          </p:cNvPr>
          <p:cNvSpPr/>
          <p:nvPr/>
        </p:nvSpPr>
        <p:spPr>
          <a:xfrm>
            <a:off x="97172" y="5214132"/>
            <a:ext cx="1320148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hello2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BE6060-5ED9-4226-85B9-CCEC3ED1D006}"/>
              </a:ext>
            </a:extLst>
          </p:cNvPr>
          <p:cNvSpPr/>
          <p:nvPr/>
        </p:nvSpPr>
        <p:spPr>
          <a:xfrm>
            <a:off x="4361140" y="4729718"/>
            <a:ext cx="3148019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'Hello2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D9CEFE1-9221-421E-AF70-19950138A5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892036"/>
              </p:ext>
            </p:extLst>
          </p:nvPr>
        </p:nvGraphicFramePr>
        <p:xfrm>
          <a:off x="4922520" y="110395"/>
          <a:ext cx="7172307" cy="2574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72307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454922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WebApis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205596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B635AE8-8CC9-481A-8CB0-6056B93453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896227"/>
              </p:ext>
            </p:extLst>
          </p:nvPr>
        </p:nvGraphicFramePr>
        <p:xfrm>
          <a:off x="8184009" y="3237786"/>
          <a:ext cx="3910818" cy="3952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10818">
                  <a:extLst>
                    <a:ext uri="{9D8B030D-6E8A-4147-A177-3AD203B41FA5}">
                      <a16:colId xmlns:a16="http://schemas.microsoft.com/office/drawing/2014/main" val="4184986470"/>
                    </a:ext>
                  </a:extLst>
                </a:gridCol>
              </a:tblGrid>
              <a:tr h="59216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Event Queue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687342"/>
                  </a:ext>
                </a:extLst>
              </a:tr>
              <a:tr h="336052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9852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E707FE1-FBB1-4EB0-9D39-3612CCB3391F}"/>
              </a:ext>
            </a:extLst>
          </p:cNvPr>
          <p:cNvSpPr txBox="1"/>
          <p:nvPr/>
        </p:nvSpPr>
        <p:spPr>
          <a:xfrm>
            <a:off x="8574451" y="2684519"/>
            <a:ext cx="2331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Event Loop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3059F6-DE9C-4F33-9D11-315CDFE47319}"/>
              </a:ext>
            </a:extLst>
          </p:cNvPr>
          <p:cNvSpPr/>
          <p:nvPr/>
        </p:nvSpPr>
        <p:spPr>
          <a:xfrm>
            <a:off x="5035990" y="729615"/>
            <a:ext cx="31480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(5000);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22" name="Picture 21" descr="Chart, icon&#10;&#10;Description automatically generated">
            <a:extLst>
              <a:ext uri="{FF2B5EF4-FFF2-40B4-BE49-F238E27FC236}">
                <a16:creationId xmlns:a16="http://schemas.microsoft.com/office/drawing/2014/main" id="{55899D9F-9087-4246-B647-C8B9C1E40B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06" t="19986" r="27797" b="23675"/>
          <a:stretch/>
        </p:blipFill>
        <p:spPr>
          <a:xfrm>
            <a:off x="11103699" y="2715640"/>
            <a:ext cx="574507" cy="4910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5CCF70F-BBAD-4986-B8EA-68D51DC0CFD8}"/>
              </a:ext>
            </a:extLst>
          </p:cNvPr>
          <p:cNvSpPr/>
          <p:nvPr/>
        </p:nvSpPr>
        <p:spPr>
          <a:xfrm>
            <a:off x="8255275" y="3947387"/>
            <a:ext cx="31480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F4E10-55F4-44DC-A336-F1843252A3C0}"/>
              </a:ext>
            </a:extLst>
          </p:cNvPr>
          <p:cNvSpPr/>
          <p:nvPr/>
        </p:nvSpPr>
        <p:spPr>
          <a:xfrm>
            <a:off x="4379091" y="5397546"/>
            <a:ext cx="31480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setTimeOut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1D157A-222E-40EA-91AF-12107C3A82A9}"/>
              </a:ext>
            </a:extLst>
          </p:cNvPr>
          <p:cNvSpPr/>
          <p:nvPr/>
        </p:nvSpPr>
        <p:spPr>
          <a:xfrm>
            <a:off x="4361140" y="4737631"/>
            <a:ext cx="3148019" cy="54160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log(‘hello after 5000ms’);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2E8EF-348A-4C25-817D-EECE217442DF}"/>
              </a:ext>
            </a:extLst>
          </p:cNvPr>
          <p:cNvSpPr/>
          <p:nvPr/>
        </p:nvSpPr>
        <p:spPr>
          <a:xfrm>
            <a:off x="97172" y="5939152"/>
            <a:ext cx="3408028" cy="55743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Hello </a:t>
            </a:r>
            <a:r>
              <a:rPr lang="en-US" sz="2400" dirty="0" err="1">
                <a:solidFill>
                  <a:schemeClr val="tx1"/>
                </a:solidFill>
                <a:latin typeface="Consolas" panose="020B0609020204030204" pitchFamily="49" charset="0"/>
              </a:rPr>
              <a:t>afater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 500ms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71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5" grpId="0" animBg="1"/>
      <p:bldP spid="17" grpId="0" animBg="1"/>
      <p:bldP spid="19" grpId="0" animBg="1"/>
      <p:bldP spid="19" grpId="1" animBg="1"/>
      <p:bldP spid="19" grpId="2" animBg="1"/>
      <p:bldP spid="10" grpId="0" animBg="1"/>
      <p:bldP spid="10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3.xml><?xml version="1.0" encoding="utf-8"?>
<a:theme xmlns:a="http://schemas.openxmlformats.org/drawingml/2006/main" name="2_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FB90A788B42D4E8D8E84358326C2C9" ma:contentTypeVersion="2" ma:contentTypeDescription="Create a new document." ma:contentTypeScope="" ma:versionID="5305ecd7b65f832640c4fd74fcecaf44">
  <xsd:schema xmlns:xsd="http://www.w3.org/2001/XMLSchema" xmlns:xs="http://www.w3.org/2001/XMLSchema" xmlns:p="http://schemas.microsoft.com/office/2006/metadata/properties" xmlns:ns3="66b34a41-195a-42d8-92bc-455710850720" targetNamespace="http://schemas.microsoft.com/office/2006/metadata/properties" ma:root="true" ma:fieldsID="a2f3f512071a89507971758b9c26eb58" ns3:_="">
    <xsd:import namespace="66b34a41-195a-42d8-92bc-4557108507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b34a41-195a-42d8-92bc-455710850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9CFDB5-C901-4442-9488-BF0D731728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b34a41-195a-42d8-92bc-4557108507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856BA11-C769-444D-BF59-9057AC1233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D5964F-1000-4849-9110-1C2440243305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6b34a41-195a-42d8-92bc-455710850720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265</Words>
  <Application>Microsoft Macintosh PowerPoint</Application>
  <PresentationFormat>Widescreen</PresentationFormat>
  <Paragraphs>159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Consolas</vt:lpstr>
      <vt:lpstr>Trebuchet MS</vt:lpstr>
      <vt:lpstr>Wingdings 3</vt:lpstr>
      <vt:lpstr>Facet</vt:lpstr>
      <vt:lpstr>1_Facet</vt:lpstr>
      <vt:lpstr>2_Facet</vt:lpstr>
      <vt:lpstr>PowerPoint Presentation</vt:lpstr>
      <vt:lpstr>function A(){     console.log("A");     B(); } function B(){     console.log("B");     C(); } function C(){     console.log("C"); } A(); </vt:lpstr>
      <vt:lpstr>function A(){     console.log("A");      A(); }  A(); </vt:lpstr>
      <vt:lpstr> console.log('Hello Devs'); setTimeout(()=&gt;{      console.log('Hello After 5000ms'); },5000) console.log('Hello Devs Again'); </vt:lpstr>
      <vt:lpstr> console.log('Hello'); setTimeout(()=&gt;{      console.log('Hello After 5000ms'); },5000) console.log('Hello2');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 El-Muti Mohamed Abd El-Atti</dc:creator>
  <cp:lastModifiedBy>Ahmed Abd El-Muti Mohamed Abd El-Atti</cp:lastModifiedBy>
  <cp:revision>3</cp:revision>
  <dcterms:created xsi:type="dcterms:W3CDTF">2020-10-14T10:20:25Z</dcterms:created>
  <dcterms:modified xsi:type="dcterms:W3CDTF">2024-04-28T21:21:47Z</dcterms:modified>
</cp:coreProperties>
</file>