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F869-E536-837A-9110-ACE478D77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7CFD-139A-1D88-E4BA-D730AE51B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57C28-19D4-0270-9F05-6AD43C0C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E76B-301E-3142-FE1F-8435D763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ADD9-8098-1587-6271-9B07850B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1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93B6-1862-5BEB-71C8-9DD0F8BD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EF862-3562-4957-CA79-F38775841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07F8-80E6-24CC-F0F3-C134CADC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9ACC-30A9-C276-4696-33224B4E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D857-5AEF-3144-0915-C4C372E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7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89F40-D377-587D-76E7-0607F536F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73CFC-75AC-FFB2-1DBF-FB5FC679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0AB0-33EF-D4A7-9B29-8D82CFB6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0E72-098E-56C4-AA7C-15D951B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44CAF-4E9F-3D1C-511A-36FDA675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5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81CF-4EB0-8B0E-48E9-8581DD61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D871-1600-8A58-14E3-53D3A26B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ED48-4E05-26FC-3A4B-24E2A638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5E9E-EC74-6167-FC04-42C6A74F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0674-33C3-10DC-5B69-F1E165E1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4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1436-9DF0-2AFD-BE9C-BCB02053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3211A-E0D6-30D5-A799-74BE3220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7EBC-83C0-A599-DA51-417620EE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2F49-617B-1F5D-F6F2-07022C12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525A-958B-893D-F715-D6EBEAC3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9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2BDD-34D6-F74F-B7F6-E37E723E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87D2-BF42-E455-76DD-B89363471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21B01-1CF8-88A6-B724-4D9945A21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1D963-12BD-6A3A-7C6D-AC311023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965D7-2342-680D-01B6-01249C55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9F241-5F57-D748-A07D-E9E76E63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7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5DDD-0CC7-73A3-1264-350726C5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4B363-9CC7-FB10-90DC-607519DB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39672-995C-20AA-8E19-5D1BCF4B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9275B-5DD4-994A-17A6-C9B511CED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BA0D0-1EEC-F1EA-BE72-03A508A1D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04625-5ED1-BA0E-D963-C7B7F9E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96FE6-A866-2904-7080-8A650DA5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1E4D6-A17C-C78E-2213-E5A542D6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EF52-D4D9-94EC-760B-B5FEF2D2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2DCB1-3253-2229-AD0B-8E95647B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D5BC9-D5C7-2E1C-2E4C-8FAFE675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F99AB-C54E-D138-60DC-4D70E9EC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D6E61-F382-05B5-6DEF-37C2E987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DB589-C00C-1182-511C-F5F2A83D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0EE6C-8421-AFB6-E5B7-6FB487BD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6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0A0D-C85E-BA07-7A03-5024F46D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6D20-599E-FD90-6C60-9363F5C4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F6914-1698-CBCF-0341-360AB83C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E16-A5F4-2AB0-1A68-F7258C44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ACAD-FA54-D48E-9EA5-4D127F57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5508C-8E68-26ED-D52F-09D664B0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5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C314-241C-D8C4-7224-DABC30F8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12D66-F61F-00BD-DCDF-7C36067DB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64C0B-7CD5-62DE-869E-5E7069F2D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51DEF-8AA6-501B-DAC0-CFABCAAD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C9B37-614E-2FD3-93C2-80168296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028AD-5BE0-9D98-14E8-2F966230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22DCE-A275-E7BB-EEE6-8C563367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9313E-A118-029D-EE93-0A407B5B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71D9-CFDA-1D5C-8E32-09B84D6C7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228AD-03A1-4142-B161-DDBF6615EA5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BB4A8-5896-124F-3922-C3F9FC25A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0952-C388-B818-B0A8-998226744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4AF56-F922-4B11-87B2-0463CF7A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1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C040-FD3B-71B1-E8CD-B4AF8C90C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Daily Mood Tracker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350C3-F8F3-E212-8FB8-DDFACD3D4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Java CLI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363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F7F4-8717-A916-94CA-13C68C9B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0582-9710-8C82-5B47-2E6B7826F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mood (date, mood, time of day, reason)</a:t>
            </a:r>
          </a:p>
          <a:p>
            <a:r>
              <a:rPr lang="en-US" dirty="0"/>
              <a:t>Select a specific Mood for a specific day</a:t>
            </a:r>
          </a:p>
          <a:p>
            <a:r>
              <a:rPr lang="en-US" dirty="0"/>
              <a:t>View Mood by “Mood Type”</a:t>
            </a:r>
          </a:p>
          <a:p>
            <a:r>
              <a:rPr lang="en-US" dirty="0"/>
              <a:t>Sort Date by Chronological Order</a:t>
            </a:r>
          </a:p>
        </p:txBody>
      </p:sp>
    </p:spTree>
    <p:extLst>
      <p:ext uri="{BB962C8B-B14F-4D97-AF65-F5344CB8AC3E}">
        <p14:creationId xmlns:p14="http://schemas.microsoft.com/office/powerpoint/2010/main" val="102217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DB4A7-EA84-EA1C-657A-83370131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Files and Folders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E8829F2-7C35-15AC-F7A1-28EBC8B11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16" y="162807"/>
            <a:ext cx="2907464" cy="64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0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9D15-9FDB-EEA9-269C-DC9AF6DE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to run, test, and 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C858-4C56-C1BB-83C5-8DCF06DE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To compile the build, type "</a:t>
            </a:r>
            <a:r>
              <a:rPr lang="en-US" dirty="0" err="1">
                <a:effectLst/>
              </a:rPr>
              <a:t>gradlew</a:t>
            </a:r>
            <a:r>
              <a:rPr lang="en-US" dirty="0">
                <a:effectLst/>
              </a:rPr>
              <a:t> build"</a:t>
            </a:r>
          </a:p>
          <a:p>
            <a:r>
              <a:rPr lang="en-US" dirty="0">
                <a:effectLst/>
              </a:rPr>
              <a:t>to run the app, type "</a:t>
            </a:r>
            <a:r>
              <a:rPr lang="en-US" dirty="0" err="1">
                <a:effectLst/>
              </a:rPr>
              <a:t>gradlew</a:t>
            </a:r>
            <a:r>
              <a:rPr lang="en-US" dirty="0">
                <a:effectLst/>
              </a:rPr>
              <a:t> run"</a:t>
            </a:r>
          </a:p>
          <a:p>
            <a:r>
              <a:rPr lang="en-US" dirty="0">
                <a:effectLst/>
              </a:rPr>
              <a:t>once finished running the app, type "</a:t>
            </a:r>
            <a:r>
              <a:rPr lang="en-US" dirty="0" err="1">
                <a:effectLst/>
              </a:rPr>
              <a:t>gradlew</a:t>
            </a:r>
            <a:r>
              <a:rPr lang="en-US" dirty="0">
                <a:effectLst/>
              </a:rPr>
              <a:t> clean"</a:t>
            </a:r>
          </a:p>
          <a:p>
            <a:r>
              <a:rPr lang="en-US" dirty="0">
                <a:effectLst/>
              </a:rPr>
              <a:t>to run tests, run "</a:t>
            </a:r>
            <a:r>
              <a:rPr lang="en-US" dirty="0" err="1">
                <a:effectLst/>
              </a:rPr>
              <a:t>gradlew</a:t>
            </a:r>
            <a:r>
              <a:rPr lang="en-US" dirty="0">
                <a:effectLst/>
              </a:rPr>
              <a:t> test"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5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6C78-91E1-CE64-F289-F2BBE11A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Test/Seed Data</a:t>
            </a:r>
          </a:p>
        </p:txBody>
      </p:sp>
      <p:pic>
        <p:nvPicPr>
          <p:cNvPr id="4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F62B277-557C-F9EC-DB17-2FD0BE52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73"/>
          <a:stretch>
            <a:fillRect/>
          </a:stretch>
        </p:blipFill>
        <p:spPr>
          <a:xfrm>
            <a:off x="3941410" y="1808238"/>
            <a:ext cx="4309179" cy="46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4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23A4-EFCD-62DD-A670-E811FC98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12D7-67FA-948B-5FB9-B1B6A75C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8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2. Daily Mood Tracker Application</vt:lpstr>
      <vt:lpstr>Approach and Design</vt:lpstr>
      <vt:lpstr>Key Files and Folders</vt:lpstr>
      <vt:lpstr>Process to run, test, and verify</vt:lpstr>
      <vt:lpstr>Test/Seed Data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ELMOUSALAMI, YOMNA A.</dc:creator>
  <cp:lastModifiedBy>ELMOUSALAMI, YOMNA A.</cp:lastModifiedBy>
  <cp:revision>10</cp:revision>
  <dcterms:created xsi:type="dcterms:W3CDTF">2025-07-14T04:11:46Z</dcterms:created>
  <dcterms:modified xsi:type="dcterms:W3CDTF">2025-07-14T04:36:14Z</dcterms:modified>
</cp:coreProperties>
</file>