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17E6E00-380A-5F47-EC21-141687C7D0EB}" name="NewPlan" initials="NC" userId="S::career@newplandevelopments.com::1efd1861-443a-4564-be24-7e0db8ba5c1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E3F87D-DCF6-8369-7BE2-15C00544D7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772AB-5438-7809-8B3B-4D17E6FFF8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15ED4-908E-4EB0-A1FE-00799F12433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1DF9A-913B-D03A-07F7-040DA3161A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33822-E296-E5D8-6FC7-EF6A3F9B85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6088B-55BC-4A67-A7BB-807E3A8E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86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8AD14-815C-47AB-ADCE-DDC28EBCBB7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F5C43-23DD-4006-B57F-26CDA21F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58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5C43-23DD-4006-B57F-26CDA21F5B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B2B9-954A-4A03-86F0-C4D50C964DD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7F2F-055E-4350-8B55-4311A4A0D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B2B9-954A-4A03-86F0-C4D50C964DD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7F2F-055E-4350-8B55-4311A4A0D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7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B2B9-954A-4A03-86F0-C4D50C964DD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7F2F-055E-4350-8B55-4311A4A0D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98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B2B9-954A-4A03-86F0-C4D50C964DD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7F2F-055E-4350-8B55-4311A4A0D01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7216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B2B9-954A-4A03-86F0-C4D50C964DD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7F2F-055E-4350-8B55-4311A4A0D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47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B2B9-954A-4A03-86F0-C4D50C964DD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7F2F-055E-4350-8B55-4311A4A0D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57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B2B9-954A-4A03-86F0-C4D50C964DD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7F2F-055E-4350-8B55-4311A4A0D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63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B2B9-954A-4A03-86F0-C4D50C964DD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7F2F-055E-4350-8B55-4311A4A0D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3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B2B9-954A-4A03-86F0-C4D50C964DD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7F2F-055E-4350-8B55-4311A4A0D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5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B2B9-954A-4A03-86F0-C4D50C964DD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7F2F-055E-4350-8B55-4311A4A0D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1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B2B9-954A-4A03-86F0-C4D50C964DD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7F2F-055E-4350-8B55-4311A4A0D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1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B2B9-954A-4A03-86F0-C4D50C964DD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7F2F-055E-4350-8B55-4311A4A0D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3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B2B9-954A-4A03-86F0-C4D50C964DD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7F2F-055E-4350-8B55-4311A4A0D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7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B2B9-954A-4A03-86F0-C4D50C964DD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7F2F-055E-4350-8B55-4311A4A0D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1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B2B9-954A-4A03-86F0-C4D50C964DD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7F2F-055E-4350-8B55-4311A4A0D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5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B2B9-954A-4A03-86F0-C4D50C964DD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7F2F-055E-4350-8B55-4311A4A0D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B2B9-954A-4A03-86F0-C4D50C964DD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7F2F-055E-4350-8B55-4311A4A0D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6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BB2B9-954A-4A03-86F0-C4D50C964DD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67F2F-055E-4350-8B55-4311A4A0D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44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3074-1DF1-8D52-B32A-87F27FED8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81328" y="363604"/>
            <a:ext cx="7208196" cy="1124728"/>
          </a:xfrm>
        </p:spPr>
        <p:txBody>
          <a:bodyPr anchor="t">
            <a:noAutofit/>
          </a:bodyPr>
          <a:lstStyle/>
          <a:p>
            <a:r>
              <a:rPr lang="en-US" sz="2400" cap="none" dirty="0">
                <a:latin typeface="Arial Black" panose="020B0A04020102020204" pitchFamily="34" charset="0"/>
              </a:rPr>
              <a:t>Oracle HCM Project</a:t>
            </a:r>
            <a:br>
              <a:rPr lang="en-US" sz="2400" cap="none" dirty="0">
                <a:latin typeface="Arial Black" panose="020B0A04020102020204" pitchFamily="34" charset="0"/>
              </a:rPr>
            </a:br>
            <a:br>
              <a:rPr lang="en-US" sz="2400" cap="none" dirty="0">
                <a:latin typeface="Arial Black" panose="020B0A04020102020204" pitchFamily="34" charset="0"/>
              </a:rPr>
            </a:br>
            <a:r>
              <a:rPr lang="en-US" sz="2400" cap="none" dirty="0">
                <a:latin typeface="Arial Black" panose="020B0A04020102020204" pitchFamily="34" charset="0"/>
              </a:rPr>
              <a:t>Next Academy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12D99-DB89-2CCB-7933-B31C80077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124" y="1945531"/>
            <a:ext cx="9760152" cy="462063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Project Module:- Oracle Core Module.</a:t>
            </a:r>
            <a:endParaRPr lang="ar-EG" dirty="0"/>
          </a:p>
          <a:p>
            <a:pPr algn="l"/>
            <a:r>
              <a:rPr lang="en-US" dirty="0"/>
              <a:t>Company Name:- LA Company</a:t>
            </a:r>
          </a:p>
          <a:p>
            <a:pPr algn="l"/>
            <a:r>
              <a:rPr lang="en-US" dirty="0"/>
              <a:t>Company </a:t>
            </a:r>
            <a:r>
              <a:rPr lang="ar-EG" dirty="0"/>
              <a:t>Industr</a:t>
            </a:r>
            <a:r>
              <a:rPr lang="en-US" dirty="0"/>
              <a:t>y:-</a:t>
            </a:r>
            <a:r>
              <a:rPr lang="ar-EG" dirty="0"/>
              <a:t> </a:t>
            </a:r>
            <a:r>
              <a:rPr lang="en-US" dirty="0"/>
              <a:t>Software and Mobile Applications.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Teamwork:-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Yomna</a:t>
            </a:r>
            <a:r>
              <a:rPr lang="en-US" dirty="0"/>
              <a:t> Muhammad Khattab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Alaa Essam Ali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Mohamed Medhat Mostafa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Ayman Ahmed Shawky</a:t>
            </a:r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49A9B-910F-08FC-BE1A-76683E556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99" y="291830"/>
            <a:ext cx="4009179" cy="238095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5424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8B11-FD81-4507-CFEB-AA2333887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7274" y="-259521"/>
            <a:ext cx="6099243" cy="1326321"/>
          </a:xfrm>
        </p:spPr>
        <p:txBody>
          <a:bodyPr/>
          <a:lstStyle/>
          <a:p>
            <a:r>
              <a:rPr lang="en-US" cap="none" dirty="0"/>
              <a:t>Creating Business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AE3D9-7ADB-7EFA-D807-8694B68A9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19" y="914400"/>
            <a:ext cx="11014638" cy="4876800"/>
          </a:xfrm>
        </p:spPr>
        <p:txBody>
          <a:bodyPr/>
          <a:lstStyle/>
          <a:p>
            <a:r>
              <a:rPr lang="en-US" dirty="0"/>
              <a:t>After creating Keys Flex Field, Now we are ready to create LA Company as a legal entity – Business Group as follows:-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0BBD3-3EB5-3D87-458C-DB59298CB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" y="1799616"/>
            <a:ext cx="3892888" cy="487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197A90-0BB9-582F-279D-6BA0ABD27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981" y="1799615"/>
            <a:ext cx="3892888" cy="4876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CC312-7D99-4B77-6472-92C7F573B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419" y="1799615"/>
            <a:ext cx="4148039" cy="4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72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E808-A546-071F-F012-FD12156C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094" y="-233581"/>
            <a:ext cx="12169907" cy="1326321"/>
          </a:xfrm>
        </p:spPr>
        <p:txBody>
          <a:bodyPr>
            <a:normAutofit/>
          </a:bodyPr>
          <a:lstStyle/>
          <a:p>
            <a:r>
              <a:rPr lang="en-US" sz="2800" cap="none" dirty="0"/>
              <a:t>Creating Divisions, Managements, Sections, and Departments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778D2-FC49-C3F9-8FCC-D63040FA9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9" y="885217"/>
            <a:ext cx="11933200" cy="5885234"/>
          </a:xfrm>
        </p:spPr>
        <p:txBody>
          <a:bodyPr/>
          <a:lstStyle/>
          <a:p>
            <a:r>
              <a:rPr lang="en-US" dirty="0"/>
              <a:t>According to the company’s industry and company’s vision, mission and objectives, We can create the Organization Chart which contains Divisions and Management and its subsidiaries departments, for example:-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A764F3-C4B0-CA17-9245-EDCE94D65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" y="2101174"/>
            <a:ext cx="5800725" cy="4523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6F40EA-B02E-4D91-41EB-99CC4CE6B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01174"/>
            <a:ext cx="5800725" cy="452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62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25EB-BA47-EDED-9CFF-2D44BC74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728" y="-97280"/>
            <a:ext cx="7480570" cy="888460"/>
          </a:xfrm>
        </p:spPr>
        <p:txBody>
          <a:bodyPr>
            <a:normAutofit/>
          </a:bodyPr>
          <a:lstStyle/>
          <a:p>
            <a:r>
              <a:rPr lang="en-US" sz="2400" cap="none" dirty="0"/>
              <a:t>Now we can create the hierarchy as follows:-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ED4678-56DE-8CCA-64BC-5D8F2E055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5" y="710116"/>
            <a:ext cx="5990260" cy="29863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B222CE-3ADB-96CC-1CA4-D46AB1087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10116"/>
            <a:ext cx="5990260" cy="2986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8E071C-B44F-FBEF-72FA-515CA827A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5" y="3793786"/>
            <a:ext cx="5990260" cy="29863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F06F4F-3A30-C826-586A-2810068D82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93785"/>
            <a:ext cx="5990261" cy="298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62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AE09-8249-D466-0521-11FE27A3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366"/>
            <a:ext cx="4757430" cy="914400"/>
          </a:xfrm>
        </p:spPr>
        <p:txBody>
          <a:bodyPr/>
          <a:lstStyle/>
          <a:p>
            <a:r>
              <a:rPr lang="en-US" cap="none" dirty="0"/>
              <a:t>Creating value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8F1CD-FF4D-C5A2-21F8-086410EB3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67" y="972766"/>
            <a:ext cx="11102790" cy="4818434"/>
          </a:xfrm>
        </p:spPr>
        <p:txBody>
          <a:bodyPr/>
          <a:lstStyle/>
          <a:p>
            <a:r>
              <a:rPr lang="en-US" dirty="0"/>
              <a:t>After creating Key Flex Field, We have to create Value set for all of them as follows:-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0DA9A-A0D0-4205-499F-7A7C1B33E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6" y="1531093"/>
            <a:ext cx="5947905" cy="5174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E24C8A-9360-F68D-8169-C6F833605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81" y="1531092"/>
            <a:ext cx="5947904" cy="51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54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DBD4F-0D83-7DD5-4325-868885640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C104-B962-4269-8D4E-BC0EE5D6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8366"/>
            <a:ext cx="6170581" cy="914400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Continue Creating value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EFA0C-F89F-23D8-2B2D-5A069F96E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6" y="758758"/>
            <a:ext cx="11102790" cy="4818434"/>
          </a:xfrm>
        </p:spPr>
        <p:txBody>
          <a:bodyPr/>
          <a:lstStyle/>
          <a:p>
            <a:r>
              <a:rPr lang="en-US" dirty="0"/>
              <a:t>After creating Key Flex Field, We have to create Value set for all of them as follows:-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81FBB6-1626-5610-6BCC-C1C47E239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80" y="1385178"/>
            <a:ext cx="5947904" cy="29533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3EC751-0B32-D639-8FFF-AF885DC26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6" y="1385178"/>
            <a:ext cx="5947905" cy="29533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D4160D-A987-C3EC-79DC-13D3F0E87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58" y="4445541"/>
            <a:ext cx="9153525" cy="235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2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2344A-DB86-1648-6005-4461FD66E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1E62-0CC4-52E2-9BF8-BAFC1B32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8366"/>
            <a:ext cx="6170581" cy="914400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Continue Creating value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456D7-6BBE-A0BC-7318-A19C9FCA8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67" y="972766"/>
            <a:ext cx="11102790" cy="4818434"/>
          </a:xfrm>
        </p:spPr>
        <p:txBody>
          <a:bodyPr/>
          <a:lstStyle/>
          <a:p>
            <a:r>
              <a:rPr lang="en-US" dirty="0"/>
              <a:t>After creating  Value Set, We link it with our Business Group as follows:-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E98E4D-8642-DED1-FD41-0E996E857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787" y="1647824"/>
            <a:ext cx="7188425" cy="492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33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DD20-9F35-F500-0933-5D842932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5157" y="0"/>
            <a:ext cx="4426690" cy="1326321"/>
          </a:xfrm>
        </p:spPr>
        <p:txBody>
          <a:bodyPr>
            <a:normAutofit/>
          </a:bodyPr>
          <a:lstStyle/>
          <a:p>
            <a:r>
              <a:rPr lang="en-US" sz="2400" cap="none" dirty="0"/>
              <a:t>People and Maintain</a:t>
            </a:r>
            <a:br>
              <a:rPr lang="en-US" sz="2400" cap="none" dirty="0"/>
            </a:br>
            <a:r>
              <a:rPr lang="en-US" sz="2400" cap="none" dirty="0"/>
              <a:t>Create Employment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5E0BD-0C36-F461-83C4-00E27EB2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49" y="1215957"/>
            <a:ext cx="11180008" cy="4575243"/>
          </a:xfrm>
        </p:spPr>
        <p:txBody>
          <a:bodyPr/>
          <a:lstStyle/>
          <a:p>
            <a:r>
              <a:rPr lang="en-US" dirty="0"/>
              <a:t>After defining the Business Group, Key Flex Field, Value Sets, Managements, and Departments, now we can create and add employees in the system as follows:-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05D20-9DC9-976C-25AF-2889DE832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9" y="2062265"/>
            <a:ext cx="5907931" cy="4653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A9ED1E-FB37-B81E-45C7-DF23ABE8A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519" y="2062264"/>
            <a:ext cx="5907931" cy="465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59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CB80-10CF-A2F6-77F9-2CE894ED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00996" y="-129702"/>
            <a:ext cx="7821643" cy="1326321"/>
          </a:xfrm>
        </p:spPr>
        <p:txBody>
          <a:bodyPr>
            <a:normAutofit/>
          </a:bodyPr>
          <a:lstStyle/>
          <a:p>
            <a:r>
              <a:rPr lang="en-US" sz="2800" cap="none" dirty="0"/>
              <a:t>Continue Creating Employment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33A1D-DA7C-D408-89A7-721280ECC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4" y="1093551"/>
            <a:ext cx="5800223" cy="5268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9DC3A4-A9F9-E013-C70C-F5C007A40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979" y="1093551"/>
            <a:ext cx="5800223" cy="526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70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6FCCC-8621-FA0A-9D77-11D8CA09F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2B7A-5CD3-6BBB-4CF0-1F00EB26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00996" y="-129702"/>
            <a:ext cx="7821643" cy="1326321"/>
          </a:xfrm>
        </p:spPr>
        <p:txBody>
          <a:bodyPr>
            <a:normAutofit/>
          </a:bodyPr>
          <a:lstStyle/>
          <a:p>
            <a:r>
              <a:rPr lang="en-US" sz="2800" cap="none" dirty="0"/>
              <a:t>Continue Creating Employment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2B8875-EB0E-930E-19E5-4BBF290DC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4" y="1093551"/>
            <a:ext cx="5884530" cy="5268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8D4BA7-02E6-EEFE-DB16-4413C64E3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06" y="1089497"/>
            <a:ext cx="5884530" cy="526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58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67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581E-770F-CAAC-58D5-ACF7786E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6186" y="324284"/>
            <a:ext cx="5612860" cy="1326321"/>
          </a:xfrm>
        </p:spPr>
        <p:txBody>
          <a:bodyPr/>
          <a:lstStyle/>
          <a:p>
            <a:r>
              <a:rPr lang="en-US" cap="none" dirty="0"/>
              <a:t>About LA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4AB2E-DFFF-7230-689E-DE85511DC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646" y="2504626"/>
            <a:ext cx="11060349" cy="3156872"/>
          </a:xfrm>
        </p:spPr>
        <p:txBody>
          <a:bodyPr/>
          <a:lstStyle/>
          <a:p>
            <a:r>
              <a:rPr lang="en-US" dirty="0"/>
              <a:t>Established 2006.</a:t>
            </a:r>
          </a:p>
          <a:p>
            <a:r>
              <a:rPr lang="en-US" dirty="0"/>
              <a:t>Specialized in Custom Website Development, Integrated E-Commerce Solutions​, Mobile Application Development, And Search Engine Optimization SEO.</a:t>
            </a:r>
          </a:p>
          <a:p>
            <a:r>
              <a:rPr lang="en-US" dirty="0"/>
              <a:t>Manpower average of 51-100 Employees.</a:t>
            </a:r>
          </a:p>
          <a:p>
            <a:r>
              <a:rPr lang="en-US" dirty="0"/>
              <a:t>Head offices in Egypt.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A66A0-1F59-8A46-898B-697BCE5CD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251" y="533341"/>
            <a:ext cx="3523293" cy="15895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3641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1CB4-5E29-D9A2-244E-422944EE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953"/>
            <a:ext cx="7412476" cy="1326321"/>
          </a:xfrm>
        </p:spPr>
        <p:txBody>
          <a:bodyPr/>
          <a:lstStyle/>
          <a:p>
            <a:r>
              <a:rPr lang="en-US" cap="none" dirty="0"/>
              <a:t>Oracle HCM Implementation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E12F7-DFAD-513C-2B10-19918AF98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86" y="2545404"/>
            <a:ext cx="12101814" cy="4244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After several meetings and according to </a:t>
            </a:r>
            <a:r>
              <a:rPr lang="en-US" b="1" u="sng" dirty="0">
                <a:solidFill>
                  <a:srgbClr val="FF0000"/>
                </a:solidFill>
              </a:rPr>
              <a:t>CRP 1</a:t>
            </a:r>
            <a:r>
              <a:rPr lang="en-US" u="sng" dirty="0"/>
              <a:t> meeting, We can summarize the objectives as follows:-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Enables the workforce to use a web browser to access HR information and perform personnel actions systematically.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67B07D-3ADC-3BD3-9D86-F01BFF6E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361" y="234575"/>
            <a:ext cx="3686784" cy="22265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9065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11CD-D364-65EA-D7AA-DB0D8173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3" y="0"/>
            <a:ext cx="10353761" cy="91104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200" cap="none" dirty="0"/>
              <a:t>Creating Business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9990-B499-E2F5-E994-995881E9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3" y="749245"/>
            <a:ext cx="10353762" cy="1326321"/>
          </a:xfrm>
        </p:spPr>
        <p:txBody>
          <a:bodyPr/>
          <a:lstStyle/>
          <a:p>
            <a:r>
              <a:rPr lang="en-US" dirty="0"/>
              <a:t>To create a Business Group, We have to create Keys Flexfield as follows:-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b="1" dirty="0"/>
              <a:t>Job Flex Field &amp; Job Value 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D062D-F4A1-2068-5ECA-6A0826199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9" y="1913769"/>
            <a:ext cx="5925003" cy="2416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3B409C-0CC1-41AE-4B1B-9CDB0D9F3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448" y="1913769"/>
            <a:ext cx="5925003" cy="24161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E086C4-E395-5AF3-02BF-4A6E37068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9" y="4474723"/>
            <a:ext cx="5925003" cy="22637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6C94C8-0C61-4E96-3ED9-FB90A26669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447" y="4474722"/>
            <a:ext cx="5925004" cy="226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0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B2A0-7D67-B0A3-9542-899243BF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526"/>
            <a:ext cx="6693235" cy="982494"/>
          </a:xfrm>
        </p:spPr>
        <p:txBody>
          <a:bodyPr>
            <a:normAutofit/>
          </a:bodyPr>
          <a:lstStyle/>
          <a:p>
            <a:pPr algn="l"/>
            <a:r>
              <a:rPr lang="en-US" sz="2800" cap="none" dirty="0"/>
              <a:t>Continue Creating keys flex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2493B-AEA7-5B45-7996-E849973DA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44" y="953968"/>
            <a:ext cx="11180613" cy="56608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Grade Flex Field &amp; Grade Value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DEB8A-A3C4-9A75-826E-76728A9BF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4" y="1674473"/>
            <a:ext cx="5830716" cy="243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07ABC6-01D9-47EC-9C2E-84AD6F837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4473"/>
            <a:ext cx="5830716" cy="243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617057-0E0A-D4EE-6622-6FD05228A6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4" y="4184209"/>
            <a:ext cx="5830716" cy="2430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0BCCEC-8366-A90A-5EE6-3DF2B0843D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184209"/>
            <a:ext cx="5830715" cy="24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6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6E38-4856-E22E-62AD-4151C4D0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110919" cy="9857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cap="none" dirty="0"/>
              <a:t>Continue Creating keys flex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D89C-CAAA-941A-BEB0-AE18F9B2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76" y="985735"/>
            <a:ext cx="11916383" cy="57847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Competency Flex Field &amp; Competency Value Set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11C17-D072-4F94-1B0B-C19DAD1D0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" y="1636375"/>
            <a:ext cx="5807413" cy="25194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FBD79E-8589-DB87-01A2-7C034025D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36375"/>
            <a:ext cx="5974301" cy="25194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8A968E-8EC1-380A-A84B-03760E082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" y="4250989"/>
            <a:ext cx="5807413" cy="25194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E9651A-5877-5FAE-65F6-0B7BF6C39A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50987"/>
            <a:ext cx="5974301" cy="25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1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F4746-8D1B-59C6-21F9-1FC6A2E45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2F64-C70F-DD4E-B0F2-BB7A8E98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110919" cy="9857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cap="none" dirty="0"/>
              <a:t>Continue Creating keys flex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BA0C-8F20-CD37-B7BE-200791244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76" y="985735"/>
            <a:ext cx="11916383" cy="57847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Position Flex Field &amp; Position Value Set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71E463-4E82-C3C1-BB31-9A1B7D383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" y="1546698"/>
            <a:ext cx="5914418" cy="25291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94D8E2-9D46-4D74-1CD4-4064F1BDE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06" y="1546699"/>
            <a:ext cx="5914418" cy="25291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E3ABF1-45D8-F8B7-5942-3F93D0DBF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06" y="4241259"/>
            <a:ext cx="5914418" cy="25291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A29842-1AB4-063A-F524-8F7F49F1C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" y="4241258"/>
            <a:ext cx="5914418" cy="252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1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4C724-167D-3073-7F05-6F7362061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BB49-1427-8213-D548-03AAAD326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110919" cy="9857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cap="none" dirty="0"/>
              <a:t>Continue Creating keys flex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70011-2444-8721-96F2-E4850EC11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76" y="985735"/>
            <a:ext cx="11916383" cy="57847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Cost Allocation Flex Field &amp; Cost Allocation Value Set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416FBA-0B7C-A691-212B-134DB0DF4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" y="1624518"/>
            <a:ext cx="5904690" cy="25389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6D34E6-A320-3FF5-2A1D-17B2977DB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034" y="1624519"/>
            <a:ext cx="5904690" cy="2538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DAAFBE-B44A-274D-AAF7-6D86AD3A0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" y="4265574"/>
            <a:ext cx="5904690" cy="25389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E01390-C790-8D5C-82E9-580DD0354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245" y="4248551"/>
            <a:ext cx="5904690" cy="253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7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FFE86-3190-D803-2CDF-3721FD0FB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A3E6-BD75-3605-E8CD-715C5025D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110919" cy="9857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cap="none" dirty="0"/>
              <a:t>Continue Creating keys flex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8E05-A57D-B496-4AAD-BDEAB879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76" y="985735"/>
            <a:ext cx="11916383" cy="57847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People Group Flex Field &amp; People Group Value Set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4A7C82-9364-4BA4-0130-D6977461E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" y="1584545"/>
            <a:ext cx="5894962" cy="25198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C2F6DA-8F8A-7BF5-DB8E-C779C94C3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762" y="1584545"/>
            <a:ext cx="5894962" cy="25198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0ED4B2-03B9-9395-D7DC-A50A7E105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" y="4250632"/>
            <a:ext cx="5894962" cy="25198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BB23F0-9226-DB18-9E32-5C41624804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762" y="4250632"/>
            <a:ext cx="5894962" cy="251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49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394</TotalTime>
  <Words>394</Words>
  <Application>Microsoft Office PowerPoint</Application>
  <PresentationFormat>Widescreen</PresentationFormat>
  <Paragraphs>48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Bookman Old Style</vt:lpstr>
      <vt:lpstr>Calibri</vt:lpstr>
      <vt:lpstr>Rockwell</vt:lpstr>
      <vt:lpstr>Wingdings</vt:lpstr>
      <vt:lpstr>Damask</vt:lpstr>
      <vt:lpstr>Oracle HCM Project  Next Academy</vt:lpstr>
      <vt:lpstr>About LA Company</vt:lpstr>
      <vt:lpstr>Oracle HCM Implementation Objectives</vt:lpstr>
      <vt:lpstr>Creating Business Group</vt:lpstr>
      <vt:lpstr>Continue Creating keys flex field</vt:lpstr>
      <vt:lpstr>Continue Creating keys flex field</vt:lpstr>
      <vt:lpstr>Continue Creating keys flex field</vt:lpstr>
      <vt:lpstr>Continue Creating keys flex field</vt:lpstr>
      <vt:lpstr>Continue Creating keys flex field</vt:lpstr>
      <vt:lpstr>Creating Business Group</vt:lpstr>
      <vt:lpstr>Creating Divisions, Managements, Sections, and Departments</vt:lpstr>
      <vt:lpstr>Now we can create the hierarchy as follows:-</vt:lpstr>
      <vt:lpstr>Creating value set</vt:lpstr>
      <vt:lpstr>Continue Creating value set</vt:lpstr>
      <vt:lpstr>Continue Creating value set</vt:lpstr>
      <vt:lpstr>People and Maintain Create Employment</vt:lpstr>
      <vt:lpstr>Continue Creating Employment</vt:lpstr>
      <vt:lpstr>Continue Creating Employment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NewPlan</dc:creator>
  <cp:lastModifiedBy>30001252101102</cp:lastModifiedBy>
  <cp:revision>69</cp:revision>
  <dcterms:created xsi:type="dcterms:W3CDTF">2024-10-19T09:41:31Z</dcterms:created>
  <dcterms:modified xsi:type="dcterms:W3CDTF">2024-10-21T14:31:21Z</dcterms:modified>
</cp:coreProperties>
</file>