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3"/>
  </p:notesMasterIdLst>
  <p:sldIdLst>
    <p:sldId id="256" r:id="rId7"/>
    <p:sldId id="257" r:id="rId8"/>
    <p:sldId id="258" r:id="rId9"/>
    <p:sldId id="263" r:id="rId10"/>
    <p:sldId id="294" r:id="rId11"/>
    <p:sldId id="259" r:id="rId12"/>
  </p:sldIdLst>
  <p:sldSz cx="12192000" cy="6858000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05E"/>
    <a:srgbClr val="148CD6"/>
    <a:srgbClr val="106FAA"/>
    <a:srgbClr val="09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114"/>
      </p:cViewPr>
      <p:guideLst>
        <p:guide orient="horz" pos="2157"/>
        <p:guide pos="38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AEAF-19BF-4AB3-BF7D-60C12EF9DB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4C64-8EE2-480F-8FD6-711D7ABE78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70F72-7791-44A9-8D40-AC1402685C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974C8-270A-4B34-9FDB-0B40AFBE9B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60D84-E1B9-4EA7-8EA3-0D355656BF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35B83-2D76-4836-9B79-2C2920C25F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FFCD9-2380-4A90-B48A-DDCF6F08527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239D-E2BA-4612-AA04-6E7C8FCDC4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E8F18-905E-43E7-BAE3-7F42DD6B547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68E68-5F44-4E83-B4F9-1A9A6E5B99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C9A20-0B0B-4F09-88CB-AF5F165EA9E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92F82-89F1-4C5F-AA4A-C3AD414836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AC9E4-CF3A-43B6-80F4-41EA5978544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17A0-5993-4916-A238-6A8A4ED0FB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8D456-6D32-4864-8555-BC28A027F3E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E358B-800F-4FDC-BB2D-9D214FE71D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B6BF0-83FE-48F0-8A47-9DC2FE2E481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98125-583F-462A-AB54-03E5A7D206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E6889-B120-47B5-A5A6-F5A6A472830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03132-B433-4B6C-9805-1A69FFFD33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595" y="2171700"/>
            <a:ext cx="121888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3" cstate="screen"/>
          <a:srcRect t="12222"/>
          <a:stretch>
            <a:fillRect/>
          </a:stretch>
        </p:blipFill>
        <p:spPr bwMode="auto">
          <a:xfrm>
            <a:off x="1595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2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5D0C23B-8A91-4EC1-A3F0-27068F07F466}" type="datetimeFigureOut">
              <a:rPr lang="zh-CN" altLang="en-US"/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2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2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B57799C-93CD-4B42-8CA6-AEEF15BB385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/>
          <p:cNvSpPr txBox="1">
            <a:spLocks noChangeArrowheads="1"/>
          </p:cNvSpPr>
          <p:nvPr/>
        </p:nvSpPr>
        <p:spPr bwMode="auto">
          <a:xfrm>
            <a:off x="6071560" y="4401050"/>
            <a:ext cx="495617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xxx</a:t>
            </a:r>
            <a:r>
              <a:rPr lang="zh-CN" alt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部</a:t>
            </a:r>
            <a:endParaRPr lang="zh-CN" alt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zh-CN" altLang="en-US" sz="28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制作人</a:t>
            </a:r>
            <a:r>
              <a:rPr lang="en-US" altLang="zh-CN" sz="28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8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xxx</a:t>
            </a:r>
            <a:endParaRPr lang="en-US" altLang="zh-CN" sz="280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811162" y="2501920"/>
            <a:ext cx="10456606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xxx</a:t>
            </a:r>
            <a:r>
              <a:rPr lang="zh-CN" altLang="en-US" sz="5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简介</a:t>
            </a:r>
            <a:endParaRPr lang="zh-CN" altLang="en-US" sz="5400" b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8"/>
          <p:cNvSpPr txBox="1">
            <a:spLocks noChangeArrowheads="1"/>
          </p:cNvSpPr>
          <p:nvPr/>
        </p:nvSpPr>
        <p:spPr bwMode="auto">
          <a:xfrm>
            <a:off x="2514614" y="-11795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1365529" y="2705100"/>
            <a:ext cx="296965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700" name="Group 4"/>
          <p:cNvGrpSpPr/>
          <p:nvPr/>
        </p:nvGrpSpPr>
        <p:grpSpPr bwMode="auto">
          <a:xfrm>
            <a:off x="7112318" y="1706267"/>
            <a:ext cx="2114522" cy="771525"/>
            <a:chOff x="0" y="0"/>
            <a:chExt cx="2114581" cy="771525"/>
          </a:xfrm>
        </p:grpSpPr>
        <p:sp>
          <p:nvSpPr>
            <p:cNvPr id="29711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2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114456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lang="en-US" altLang="zh-CN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en-US" altLang="zh-CN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en-US" altLang="zh-CN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1" name="Group 7"/>
          <p:cNvGrpSpPr/>
          <p:nvPr/>
        </p:nvGrpSpPr>
        <p:grpSpPr bwMode="auto">
          <a:xfrm>
            <a:off x="7112318" y="2949280"/>
            <a:ext cx="2114522" cy="771525"/>
            <a:chOff x="0" y="0"/>
            <a:chExt cx="2114581" cy="771525"/>
          </a:xfrm>
        </p:grpSpPr>
        <p:sp>
          <p:nvSpPr>
            <p:cNvPr id="2970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114456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r>
                <a:rPr lang="en-US" altLang="zh-CN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en-US" altLang="zh-CN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en-US" altLang="zh-CN" sz="2400" dirty="0" smtClean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2" name="Group 10"/>
          <p:cNvGrpSpPr/>
          <p:nvPr/>
        </p:nvGrpSpPr>
        <p:grpSpPr bwMode="auto">
          <a:xfrm>
            <a:off x="7112318" y="4192273"/>
            <a:ext cx="2114522" cy="771525"/>
            <a:chOff x="0" y="0"/>
            <a:chExt cx="2114581" cy="771525"/>
          </a:xfrm>
        </p:grpSpPr>
        <p:sp>
          <p:nvSpPr>
            <p:cNvPr id="29707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8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1114456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r>
                <a:rPr lang="en-US" altLang="zh-CN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en-US" altLang="zh-CN" sz="2400" dirty="0" err="1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xxx</a:t>
              </a:r>
              <a:endParaRPr lang="en-US" altLang="zh-CN" sz="2400" dirty="0" err="1" smtClean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9703" name="Group 13"/>
          <p:cNvGrpSpPr/>
          <p:nvPr/>
        </p:nvGrpSpPr>
        <p:grpSpPr bwMode="auto">
          <a:xfrm>
            <a:off x="7112318" y="5435305"/>
            <a:ext cx="2114522" cy="771525"/>
            <a:chOff x="0" y="0"/>
            <a:chExt cx="2114581" cy="771525"/>
          </a:xfrm>
        </p:grpSpPr>
        <p:sp>
          <p:nvSpPr>
            <p:cNvPr id="29705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6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1114456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</a:t>
              </a:r>
              <a:r>
                <a:rPr lang="en-US" altLang="zh-CN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en-US" altLang="zh-CN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en-US" altLang="zh-CN" sz="2400" dirty="0" smtClean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704" name="等腰三角形 17"/>
          <p:cNvSpPr>
            <a:spLocks noChangeArrowheads="1"/>
          </p:cNvSpPr>
          <p:nvPr/>
        </p:nvSpPr>
        <p:spPr bwMode="auto">
          <a:xfrm rot="5400000">
            <a:off x="5968221" y="3250410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7111683" y="463255"/>
            <a:ext cx="2024352" cy="771525"/>
            <a:chOff x="0" y="0"/>
            <a:chExt cx="2024409" cy="771525"/>
          </a:xfrm>
        </p:grpSpPr>
        <p:sp>
          <p:nvSpPr>
            <p:cNvPr id="3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1024284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en-US" altLang="zh-CN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en-US" altLang="zh-CN" sz="2400" dirty="0" smtClean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24" name="Group 4"/>
          <p:cNvGrpSpPr/>
          <p:nvPr/>
        </p:nvGrpSpPr>
        <p:grpSpPr bwMode="auto">
          <a:xfrm>
            <a:off x="3021015" y="2433638"/>
            <a:ext cx="1536700" cy="1987550"/>
            <a:chOff x="0" y="0"/>
            <a:chExt cx="1152785" cy="1490412"/>
          </a:xfrm>
        </p:grpSpPr>
        <p:grpSp>
          <p:nvGrpSpPr>
            <p:cNvPr id="30726" name="Group 5"/>
            <p:cNvGrpSpPr/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30728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729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01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30727" name="圆角矩形 26"/>
            <p:cNvSpPr/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1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25" name="KSO_GT2"/>
          <p:cNvSpPr txBox="1">
            <a:spLocks noChangeArrowheads="1"/>
          </p:cNvSpPr>
          <p:nvPr/>
        </p:nvSpPr>
        <p:spPr bwMode="auto">
          <a:xfrm>
            <a:off x="4900627" y="2787672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接下来我们开门见山，直奔主题</a:t>
            </a:r>
            <a:endParaRPr lang="zh-CN" altLang="en-US" sz="2400" b="1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3709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54660" y="1017905"/>
            <a:ext cx="11481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      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3709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40" y="2467401"/>
            <a:ext cx="6410325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THANKS YOU</a:t>
            </a:r>
            <a:endParaRPr lang="zh-CN" altLang="en-US" sz="5400" b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PP_MARK_KEY" val="c192745a-262e-4c4c-ade7-7da870febc66"/>
  <p:tag name="COMMONDATA" val="eyJoZGlkIjoiMGU4OTcyMTA1ZDRmZWMxMmM5MTlhYzgxOGNhYjU4MTIifQ=="/>
</p:tagLst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  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第一PPT，www.1ppt.com   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第一PPT，www.1ppt.com    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演示</Application>
  <PresentationFormat>自定义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Calibri</vt:lpstr>
      <vt:lpstr>Calibri Light</vt:lpstr>
      <vt:lpstr>Segoe UI</vt:lpstr>
      <vt:lpstr>微软雅黑</vt:lpstr>
      <vt:lpstr>Impact</vt:lpstr>
      <vt:lpstr>Gungsuh</vt:lpstr>
      <vt:lpstr>Malgun Gothic</vt:lpstr>
      <vt:lpstr>Arial Unicode MS</vt:lpstr>
      <vt:lpstr>第一PPT，www.1ppt.com</vt:lpstr>
      <vt:lpstr>第一PPT，www.1ppt.com </vt:lpstr>
      <vt:lpstr>第一PPT，www.1ppt.com  </vt:lpstr>
      <vt:lpstr>第一PPT，www.1ppt.com   </vt:lpstr>
      <vt:lpstr>第一PPT，www.1ppt.com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cp:lastModifiedBy>yongzhen.sun</cp:lastModifiedBy>
  <cp:revision>341</cp:revision>
  <dcterms:created xsi:type="dcterms:W3CDTF">2014-06-29T11:45:00Z</dcterms:created>
  <dcterms:modified xsi:type="dcterms:W3CDTF">2022-11-15T03:49:29Z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RubyTemplateID">
    <vt:lpwstr>2</vt:lpwstr>
  </property>
  <property fmtid="{D5CDD505-2E9C-101B-9397-08002B2CF9AE}" pid="4" name="ICV">
    <vt:lpwstr>045FABBA6B7C4D15963E075E01DBE86E</vt:lpwstr>
  </property>
</Properties>
</file>