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628-E45A-582F-4A30-15F04A96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BC2A-5396-31C7-47EC-647772CB3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C217-B36A-7C68-6CC0-B2CCFCAA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21C0-FF70-E61E-BD1A-91EFE69D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3F8A-DD3E-31D1-89E6-2979FA86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7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8C7A-588C-DABC-C865-9A81D9B5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72D78-6DCD-0E17-2989-400F7172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4FFB-63C4-3D60-2477-001C5B72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210A-EF5E-04A7-EED8-03599D05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7DA2-4319-6260-D919-AE32F157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5FA97-3BCC-6B8B-AF21-526E8FE43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7A901-4710-3922-8E9E-8ADC0061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9C56-627C-C6FB-F52B-C62A226F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352E-171B-4189-0300-CBBC0025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178F-5A9D-1A2D-A808-DC2ED68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C80E-F3AA-B0DB-6D92-E7A32290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EC5D-A60E-F303-C708-BCD1002B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4CB65-06F8-24D6-C750-79F35956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F2117-890D-3551-E168-F1CACEDF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34BF-F052-161A-4BDD-655E08C3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CFA-D8D0-E567-B720-D2A2DCC7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D7351-596A-6DD3-8144-F5CA643C3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E7C4-112A-D3A6-B4C8-E73B4116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F786E-1866-79E5-0E62-014E2EAE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6B7C-CDFE-3C24-778E-805775B2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7054-B225-553A-33BD-F4EE4386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17BA-C435-B01E-502E-E59E6C31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A60A6-28D1-5101-F9B8-BF17FDCFD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FEC5C-8B3F-CFE2-81C6-BE565D6E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67595-745E-8294-073A-A91963B0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27FF3-5716-6BAC-DAEB-F5280F08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5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CED1-3061-77FD-D159-D52098B0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D283E-4942-6FC8-4AA9-33FB09709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D1F34-8F4D-F896-8415-9E0C4FAB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8D5A0-F0DC-5DEF-EDB3-2A2697C86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47314-FB85-24FE-21CE-79866B6CA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78BF5-1829-76C9-56FC-2B619421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EB458-28F4-A398-75C3-A987EDC0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52725-749A-CE30-09C9-CBAB71A3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7A0D-B12D-1CA9-954D-20492D1F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F4136-671A-122A-0255-41AECEFE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7B675-A99E-C076-3AE7-900BB38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8462C-6558-8C24-0006-D8445D5E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81115-AB6A-4322-7FA9-4A26ABE3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1113-9FA4-E4F9-8444-5985F49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03DCC-787F-241F-1CDA-275609CA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7550-1D5F-156B-02A2-F49BF974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0A3E-158A-762C-5FAC-10874DAF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C949F-5B03-FB16-E590-76A3CF0C4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75548-CB8E-F43F-B5EB-CF511745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A5BD-CB8D-82DA-37A5-239182EC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51C2-009C-8AD6-B61D-6EA8344E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F000-9059-2422-A1FF-7858221C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FB131-A84A-5ECB-F5E4-6D8F75E97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818C3-ECB5-D058-CE69-FAA9F3A0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3597E-B074-F78D-624D-9D564C28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130A9-0E20-D24D-4616-88B5B529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22727-9812-0DF8-C7CF-C582FD53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B882B-6BA2-5DF3-404E-202ADE43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0DD77-4E70-3C34-7744-C286DE45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5300-C953-07D8-10D5-F851A30C9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E189-3746-4A89-909E-FD02D9CA35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B6A1-C82B-9318-0FF1-4FFBFC897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3EA3-5663-10F7-175E-FA518A8E8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7056-A456-46FC-9712-D1B12878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7363-A46E-AA58-340D-4A77CDF25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from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8863A-A549-DBED-21D6-777B6B004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69ED-2CE3-352C-A951-7DAE2B14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49551-039F-818C-6045-7925C54FB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827" y="277253"/>
            <a:ext cx="10145973" cy="6580747"/>
          </a:xfrm>
        </p:spPr>
      </p:pic>
    </p:spTree>
    <p:extLst>
      <p:ext uri="{BB962C8B-B14F-4D97-AF65-F5344CB8AC3E}">
        <p14:creationId xmlns:p14="http://schemas.microsoft.com/office/powerpoint/2010/main" val="288149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722B-274A-2F3D-766D-002AE393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game loop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8036D9-A7D6-64B8-62B9-2084DD380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7086" y="660370"/>
            <a:ext cx="5792071" cy="5832505"/>
          </a:xfrm>
        </p:spPr>
      </p:pic>
    </p:spTree>
    <p:extLst>
      <p:ext uri="{BB962C8B-B14F-4D97-AF65-F5344CB8AC3E}">
        <p14:creationId xmlns:p14="http://schemas.microsoft.com/office/powerpoint/2010/main" val="30456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181F-3F9C-6A03-D15A-078A3876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converting card text to a tuple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C7A067-7A4F-7752-0DCC-69024E71C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876" y="1837554"/>
            <a:ext cx="5870810" cy="4655322"/>
          </a:xfrm>
        </p:spPr>
      </p:pic>
    </p:spTree>
    <p:extLst>
      <p:ext uri="{BB962C8B-B14F-4D97-AF65-F5344CB8AC3E}">
        <p14:creationId xmlns:p14="http://schemas.microsoft.com/office/powerpoint/2010/main" val="101736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EB45-4718-CF0C-C52B-A11A186C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dealing a card from a deck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0A021-0D74-6F45-2694-29A161A70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179" y="2035061"/>
            <a:ext cx="6745641" cy="3102995"/>
          </a:xfrm>
        </p:spPr>
      </p:pic>
    </p:spTree>
    <p:extLst>
      <p:ext uri="{BB962C8B-B14F-4D97-AF65-F5344CB8AC3E}">
        <p14:creationId xmlns:p14="http://schemas.microsoft.com/office/powerpoint/2010/main" val="331096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4590-E02E-4419-0CEE-DE21CDFB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printing card as a string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2A967-AA1B-E0CA-A0F9-69E4F35C9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43" y="2003764"/>
            <a:ext cx="9987313" cy="2577987"/>
          </a:xfrm>
        </p:spPr>
      </p:pic>
    </p:spTree>
    <p:extLst>
      <p:ext uri="{BB962C8B-B14F-4D97-AF65-F5344CB8AC3E}">
        <p14:creationId xmlns:p14="http://schemas.microsoft.com/office/powerpoint/2010/main" val="202990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D15B-8CCD-8C82-4E19-8A8E5EB9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Resets deck (deck is a Boolean matrix that says whether that card is in the deck or not)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BD1D3-0FA8-5423-EFE7-6850D633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32820"/>
            <a:ext cx="11732426" cy="3164115"/>
          </a:xfrm>
        </p:spPr>
      </p:pic>
    </p:spTree>
    <p:extLst>
      <p:ext uri="{BB962C8B-B14F-4D97-AF65-F5344CB8AC3E}">
        <p14:creationId xmlns:p14="http://schemas.microsoft.com/office/powerpoint/2010/main" val="153480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D625-7D54-7B13-13A0-49910763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the deck size by adding up the rows and columns of deck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3BB88-03BD-A178-F435-2E6AF94BC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584" y="2452914"/>
            <a:ext cx="6717189" cy="3294743"/>
          </a:xfrm>
        </p:spPr>
      </p:pic>
    </p:spTree>
    <p:extLst>
      <p:ext uri="{BB962C8B-B14F-4D97-AF65-F5344CB8AC3E}">
        <p14:creationId xmlns:p14="http://schemas.microsoft.com/office/powerpoint/2010/main" val="233718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Code from project</vt:lpstr>
      <vt:lpstr>PowerPoint Presentation</vt:lpstr>
      <vt:lpstr>Main game loop</vt:lpstr>
      <vt:lpstr>Code for converting card text to a tuple</vt:lpstr>
      <vt:lpstr>Code for dealing a card from a deck</vt:lpstr>
      <vt:lpstr>Code for printing card as a string</vt:lpstr>
      <vt:lpstr>Resets deck (deck is a Boolean matrix that says whether that card is in the deck or not)</vt:lpstr>
      <vt:lpstr>Returns the deck size by adding up the rows and columns of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from project</dc:title>
  <dc:creator>Yonathan Torres</dc:creator>
  <cp:lastModifiedBy>Yonathan Torres</cp:lastModifiedBy>
  <cp:revision>1</cp:revision>
  <dcterms:created xsi:type="dcterms:W3CDTF">2022-12-12T18:53:57Z</dcterms:created>
  <dcterms:modified xsi:type="dcterms:W3CDTF">2022-12-12T19:03:26Z</dcterms:modified>
</cp:coreProperties>
</file>