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4499-5F34-D1BA-4704-A5756383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5F47A-8289-5DD5-8CCD-9E21591E9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804FF-A166-4115-821D-2F1F130C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80B5-FFF2-E929-DA99-79810BDA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7085-4BE0-5351-1206-C60C11D7D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330D-1973-DF9E-50B9-53D6F9B6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467BD1-BB18-84A3-C9B9-22C5F3857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BAEBC-0B89-1943-3353-A33B01D6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2E82F-325F-1CB1-F0E9-73A874A8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8C31-39CA-8004-5995-F52963BF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9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D7329-B1C8-9CBA-1AF2-33DFC3C081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BAFB8-462C-88E6-C959-7B1A43540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1D2F1-8A6D-7AFD-D6A3-E5A9437F5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25E25-F182-3B62-1284-C755D614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02F8-1AB5-146A-A7F8-EDB7E3632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2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31E4-6CD3-C730-9271-A84959BF6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8A589-DC9D-4C06-9CC0-7AE6CCC6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E9710-DA48-129F-A4A6-023DEE4C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53C2A-6110-C61A-108E-1B9FB069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5D9EE-6FFA-70AF-E34B-476D10E4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9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DD08-A1B9-4AE5-D864-86DF4079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1C29A-6D10-F6B8-70EB-725C8F846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E415E-2B26-41A8-6BDC-D5061F6E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F7DA-5822-F153-E389-5DD9B777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16B87-E3DA-661B-1A8C-FD10A3E4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3C722-3962-B9B5-CB3E-7AB26CA2E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4C8BB-D343-43CC-E804-36D9F67FE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B97DC2-CCC8-25F4-E367-9FC62D915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484DA-AE5E-E425-7BB2-6B324CAE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29843-17EC-071B-F729-9557E58C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867B8-7A2E-3136-9FBC-ADCBD9E25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03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29-D339-E3C5-CA7C-260BE2EBE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D5708-0597-72B5-2BD9-D8D717E2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63F72-B3AC-8960-983D-4EBE15C3E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CBD3F3-CB09-67B0-F56A-ABDDCEF02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A5C30-64D0-9A87-6D50-3C99B4E0D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FDC8D-CAA9-5884-99C5-EDF76DD17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37CA6-F8A8-C951-96A0-8597AB0B9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37DBBE-55EE-6460-4B65-A39F8E1AC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21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BBE8-79CA-286B-7887-5E4AC5B2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99264-486B-CB16-BA2B-E9E466DA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F3BC4-1C55-E6A7-A894-0B4C98CDC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B0ED5-4687-C030-9133-25191071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9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882F0-5327-CDC9-7442-5363ED46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75D246-8271-16DB-4F7A-BCDFEB9D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FBB2C-002A-9866-B7A4-C5A029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71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06E6-AF71-A953-0A72-5554D9E2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3CA4-B542-7A24-8F5D-015FCCC89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2D6E7-0516-C910-75CF-7B43553B7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7DEAB-EC31-728D-973C-E593A47E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10217-7494-46C9-1591-29813E0E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AAF64-9690-7C1F-1058-92FF53C34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ACD4-3294-77FB-1A44-F4CC641B4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F87C4C-9AC3-4EAF-FA78-924BEE69B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E5257-72B9-A032-285B-B572E7F5A5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52085-0936-11D6-51AD-9F48A69E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AA8A8F-1033-AFBC-277A-477259CF3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8BEB5-2B93-8A6B-A343-B768A9561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7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8914B-3473-4663-0C2D-E7D88E282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E0BA1-6749-7D50-6337-78C82A632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7A8DF6-2B9F-B87F-E49C-71D86443F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B5DC6-7B10-449F-B999-6C2391B1A7BB}" type="datetimeFigureOut">
              <a:rPr lang="en-US" smtClean="0"/>
              <a:t>12/12/2022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3611D-2863-0828-0959-21FCC3060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69C03-ED7C-083B-1386-AB7B93C89A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940E7-4C72-4781-A778-C4BC3F1B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87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9F6C-1D74-22FC-628E-7A806CA20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APL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FB90E-57DF-A875-9DB7-6A4CEA7BB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Yonathan Torres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68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827A-12C8-7C79-97E1-64E782DA4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8683-D7CE-1F58-D724-D5A80EDA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APL</a:t>
            </a:r>
          </a:p>
          <a:p>
            <a:r>
              <a:rPr lang="en-US" dirty="0"/>
              <a:t>Language Comparisons</a:t>
            </a:r>
          </a:p>
          <a:p>
            <a:r>
              <a:rPr lang="en-US" dirty="0"/>
              <a:t>Other APL examples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94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E9365-1AEB-7F5A-7FB7-FB3A2804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About APL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DC48B-14B6-7B76-4E77-776999107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APL stands for A Programming Language.</a:t>
            </a:r>
          </a:p>
          <a:p>
            <a:r>
              <a:rPr lang="en-US" sz="2000" dirty="0"/>
              <a:t>Invented in the 1960s by Kenneth E. Iverson.</a:t>
            </a:r>
          </a:p>
          <a:p>
            <a:r>
              <a:rPr lang="en-US" sz="2000" dirty="0"/>
              <a:t>It is an array-oriented language as well as a functional programming language.</a:t>
            </a:r>
          </a:p>
          <a:p>
            <a:r>
              <a:rPr lang="en-US" sz="2000" dirty="0"/>
              <a:t>All data is stored as multi-dimensional arrays.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A30E0F2A-E3B7-CD56-9CB0-AC8B5E72E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19" y="2110710"/>
            <a:ext cx="6253212" cy="351743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F5E17C-4DFE-7289-C676-70AD3D188D73}"/>
              </a:ext>
            </a:extLst>
          </p:cNvPr>
          <p:cNvSpPr txBox="1"/>
          <p:nvPr/>
        </p:nvSpPr>
        <p:spPr>
          <a:xfrm>
            <a:off x="5295320" y="5628141"/>
            <a:ext cx="625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Dyalog APL engine</a:t>
            </a:r>
          </a:p>
        </p:txBody>
      </p:sp>
    </p:spTree>
    <p:extLst>
      <p:ext uri="{BB962C8B-B14F-4D97-AF65-F5344CB8AC3E}">
        <p14:creationId xmlns:p14="http://schemas.microsoft.com/office/powerpoint/2010/main" val="25124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D3AF4-C6DB-9BE5-3832-F6FB6118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9D1B3-D0F0-A0D6-B0AB-2A88B8CB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JavaScript and Python shells, APL uses a REPL environment which allows you to </a:t>
            </a:r>
          </a:p>
        </p:txBody>
      </p:sp>
    </p:spTree>
    <p:extLst>
      <p:ext uri="{BB962C8B-B14F-4D97-AF65-F5344CB8AC3E}">
        <p14:creationId xmlns:p14="http://schemas.microsoft.com/office/powerpoint/2010/main" val="252507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E4A4E-DC5E-3D67-3206-9FADB443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19B34-1B04-93D7-103A-019D836E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other APL programs that people have made </a:t>
            </a:r>
            <a:r>
              <a:rPr lang="en-US"/>
              <a:t>to demonstrate what you can do</a:t>
            </a:r>
          </a:p>
        </p:txBody>
      </p:sp>
    </p:spTree>
    <p:extLst>
      <p:ext uri="{BB962C8B-B14F-4D97-AF65-F5344CB8AC3E}">
        <p14:creationId xmlns:p14="http://schemas.microsoft.com/office/powerpoint/2010/main" val="321697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1115</TotalTime>
  <Words>89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 to APL</vt:lpstr>
      <vt:lpstr>Contents</vt:lpstr>
      <vt:lpstr>About APL</vt:lpstr>
      <vt:lpstr>Language Comparisons</vt:lpstr>
      <vt:lpstr>Other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APL</dc:title>
  <dc:creator>Yonathan Torres</dc:creator>
  <cp:lastModifiedBy>Yonathan Torres</cp:lastModifiedBy>
  <cp:revision>3</cp:revision>
  <dcterms:created xsi:type="dcterms:W3CDTF">2022-11-24T04:18:12Z</dcterms:created>
  <dcterms:modified xsi:type="dcterms:W3CDTF">2022-12-12T18:53:29Z</dcterms:modified>
</cp:coreProperties>
</file>