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35" autoAdjust="0"/>
  </p:normalViewPr>
  <p:slideViewPr>
    <p:cSldViewPr snapToGrid="0" showGuides="1">
      <p:cViewPr varScale="1">
        <p:scale>
          <a:sx n="58" d="100"/>
          <a:sy n="5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8EF933-DEB0-41D0-9F29-9A1882158C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D4EBB-23F3-4A98-8BA1-51FF19EE8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A9EF3-BFBB-4652-98A3-41098B9F8D7A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E1A7-00BE-45DD-B820-66EC5F04B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2081-B134-4D27-9298-415521822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E720-7CD2-413B-A1B3-52CCEE90C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85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F38A-827F-4E80-B542-91D754D7C532}" type="datetimeFigureOut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172D1-EF1A-4A21-BDC1-CA0B2D3C344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172D1-EF1A-4A21-BDC1-CA0B2D3C34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 userDrawn="1"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 userDrawn="1"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B49D06-EF63-4C3A-910B-CB6831B16C9D}"/>
              </a:ext>
            </a:extLst>
          </p:cNvPr>
          <p:cNvGrpSpPr/>
          <p:nvPr userDrawn="1"/>
        </p:nvGrpSpPr>
        <p:grpSpPr>
          <a:xfrm>
            <a:off x="1995041" y="4439619"/>
            <a:ext cx="128016" cy="502920"/>
            <a:chOff x="1973856" y="4439619"/>
            <a:chExt cx="128016" cy="50292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7E53F1-5E20-4EC7-87CF-EB6E9FDE9F1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D9C1-E63A-4E7F-A2F2-B9441DFAFE6B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409AA-6816-4FFF-BA25-BAD4447A906F}"/>
              </a:ext>
            </a:extLst>
          </p:cNvPr>
          <p:cNvGrpSpPr/>
          <p:nvPr userDrawn="1"/>
        </p:nvGrpSpPr>
        <p:grpSpPr>
          <a:xfrm>
            <a:off x="2785120" y="4439619"/>
            <a:ext cx="128016" cy="502920"/>
            <a:chOff x="1973856" y="4439619"/>
            <a:chExt cx="128016" cy="50292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A6520F-1760-430A-B65E-C626CFF2F72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843C49-812F-4AC4-8759-BFA1B2C480F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21F7E2-F666-48FA-AABB-65E011391734}"/>
              </a:ext>
            </a:extLst>
          </p:cNvPr>
          <p:cNvGrpSpPr/>
          <p:nvPr userDrawn="1"/>
        </p:nvGrpSpPr>
        <p:grpSpPr>
          <a:xfrm>
            <a:off x="4411766" y="4439619"/>
            <a:ext cx="128016" cy="502920"/>
            <a:chOff x="1973856" y="4439619"/>
            <a:chExt cx="128016" cy="5029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569AFA-3030-46B5-8C96-BBA5D82A9D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0F0204-329B-4C59-9376-DA2E190A41F2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9007D7-5B92-4731-A39C-F5A6EBB39A0F}"/>
              </a:ext>
            </a:extLst>
          </p:cNvPr>
          <p:cNvGrpSpPr/>
          <p:nvPr userDrawn="1"/>
        </p:nvGrpSpPr>
        <p:grpSpPr>
          <a:xfrm>
            <a:off x="5219453" y="4439619"/>
            <a:ext cx="128016" cy="502920"/>
            <a:chOff x="1973856" y="4439619"/>
            <a:chExt cx="128016" cy="50292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EC3455-89C8-487D-A4AD-5C3E0D6D737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D5132D-9C05-4BA1-9DC5-047AD05AFCAD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98C5F6-9A26-42A5-8CE6-0AB714917758}"/>
              </a:ext>
            </a:extLst>
          </p:cNvPr>
          <p:cNvGrpSpPr/>
          <p:nvPr userDrawn="1"/>
        </p:nvGrpSpPr>
        <p:grpSpPr>
          <a:xfrm>
            <a:off x="6841493" y="4439619"/>
            <a:ext cx="128016" cy="502920"/>
            <a:chOff x="6841493" y="4439619"/>
            <a:chExt cx="128016" cy="50292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CD6B90-8AB5-404B-8C47-296EACB3A74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686045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9B7AA1-FBFB-4467-A894-A8493F7A6AA8}"/>
                </a:ext>
              </a:extLst>
            </p:cNvPr>
            <p:cNvSpPr/>
            <p:nvPr userDrawn="1"/>
          </p:nvSpPr>
          <p:spPr>
            <a:xfrm>
              <a:off x="6841493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216D3-B10A-49A2-91E7-6B15001A3FB0}"/>
              </a:ext>
            </a:extLst>
          </p:cNvPr>
          <p:cNvGrpSpPr/>
          <p:nvPr userDrawn="1"/>
        </p:nvGrpSpPr>
        <p:grpSpPr>
          <a:xfrm>
            <a:off x="7653514" y="4439619"/>
            <a:ext cx="128016" cy="502920"/>
            <a:chOff x="1973856" y="4439619"/>
            <a:chExt cx="128016" cy="5029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539913-F5B6-46CE-8254-5D926DEA576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11FC251-CB3D-4E38-ACB7-A62B2D60EB4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A48BF4-E5AF-426C-B91A-E2874F887DFC}"/>
              </a:ext>
            </a:extLst>
          </p:cNvPr>
          <p:cNvGrpSpPr/>
          <p:nvPr userDrawn="1"/>
        </p:nvGrpSpPr>
        <p:grpSpPr>
          <a:xfrm>
            <a:off x="9275553" y="4439619"/>
            <a:ext cx="128016" cy="502920"/>
            <a:chOff x="1973856" y="4439619"/>
            <a:chExt cx="128016" cy="5029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156CFF-0844-4928-96F2-9B7989831CB0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B7D5F2D-1085-4523-9A56-C2B16A2F0464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166A5C-6403-42D7-8962-0052BEA0363E}"/>
              </a:ext>
            </a:extLst>
          </p:cNvPr>
          <p:cNvGrpSpPr/>
          <p:nvPr userDrawn="1"/>
        </p:nvGrpSpPr>
        <p:grpSpPr>
          <a:xfrm>
            <a:off x="10087574" y="4439619"/>
            <a:ext cx="128016" cy="502920"/>
            <a:chOff x="1973856" y="4439619"/>
            <a:chExt cx="128016" cy="5029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DD4C7A-BAE9-4341-ACA2-BC09D58B2E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818408" y="4659075"/>
              <a:ext cx="43891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92417B-AC2A-401B-90D8-62AA0CC234E7}"/>
                </a:ext>
              </a:extLst>
            </p:cNvPr>
            <p:cNvSpPr/>
            <p:nvPr userDrawn="1"/>
          </p:nvSpPr>
          <p:spPr>
            <a:xfrm>
              <a:off x="1973856" y="4814523"/>
              <a:ext cx="128016" cy="128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75A635E-0C3E-4F07-842B-60231D9875D4}"/>
              </a:ext>
            </a:extLst>
          </p:cNvPr>
          <p:cNvGrpSpPr/>
          <p:nvPr userDrawn="1"/>
        </p:nvGrpSpPr>
        <p:grpSpPr>
          <a:xfrm>
            <a:off x="3532404" y="3580937"/>
            <a:ext cx="256032" cy="1426311"/>
            <a:chOff x="3532404" y="3580937"/>
            <a:chExt cx="256032" cy="142631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9D07EB-53D6-4BBA-ACB6-E8F63F9A0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2997480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616335-BCB9-464C-BEA1-A1E7E74FD8BE}"/>
                </a:ext>
              </a:extLst>
            </p:cNvPr>
            <p:cNvSpPr/>
            <p:nvPr userDrawn="1"/>
          </p:nvSpPr>
          <p:spPr>
            <a:xfrm>
              <a:off x="3532404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03DC63-2401-4AD3-8B32-193667CD897E}"/>
              </a:ext>
            </a:extLst>
          </p:cNvPr>
          <p:cNvGrpSpPr/>
          <p:nvPr userDrawn="1"/>
        </p:nvGrpSpPr>
        <p:grpSpPr>
          <a:xfrm>
            <a:off x="5966465" y="3580937"/>
            <a:ext cx="256032" cy="1426311"/>
            <a:chOff x="5966465" y="3580937"/>
            <a:chExt cx="256032" cy="142631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6A6E3F7-6319-4441-AFD9-C3D4F2972FA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43154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9D2D7D-12CB-4802-999B-1D1F87BE0FA5}"/>
                </a:ext>
              </a:extLst>
            </p:cNvPr>
            <p:cNvSpPr/>
            <p:nvPr userDrawn="1"/>
          </p:nvSpPr>
          <p:spPr>
            <a:xfrm>
              <a:off x="596646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158274-99B6-424C-9DB7-4B178174FCD6}"/>
              </a:ext>
            </a:extLst>
          </p:cNvPr>
          <p:cNvGrpSpPr/>
          <p:nvPr userDrawn="1"/>
        </p:nvGrpSpPr>
        <p:grpSpPr>
          <a:xfrm>
            <a:off x="8400525" y="3580937"/>
            <a:ext cx="256032" cy="1426311"/>
            <a:chOff x="8400525" y="3580937"/>
            <a:chExt cx="256032" cy="14263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62A3E4-AE49-44CE-8671-D9E2E7A149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86560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DACA3F-BDD7-46A1-9FFC-5C9E3DC0319B}"/>
                </a:ext>
              </a:extLst>
            </p:cNvPr>
            <p:cNvSpPr/>
            <p:nvPr userDrawn="1"/>
          </p:nvSpPr>
          <p:spPr>
            <a:xfrm>
              <a:off x="8400525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DBF36D1-D00D-4D0E-A137-B0C1518AA950}"/>
              </a:ext>
            </a:extLst>
          </p:cNvPr>
          <p:cNvGrpSpPr/>
          <p:nvPr userDrawn="1"/>
        </p:nvGrpSpPr>
        <p:grpSpPr>
          <a:xfrm>
            <a:off x="10834585" y="3580937"/>
            <a:ext cx="256032" cy="1431463"/>
            <a:chOff x="10834585" y="3580937"/>
            <a:chExt cx="256032" cy="143146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69A115-43BB-4F45-8737-8989918E4F3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0299661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8C80E3-AE2D-440D-A9D5-30C4A542F095}"/>
                </a:ext>
              </a:extLst>
            </p:cNvPr>
            <p:cNvSpPr/>
            <p:nvPr userDrawn="1"/>
          </p:nvSpPr>
          <p:spPr>
            <a:xfrm>
              <a:off x="10834585" y="4756368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A2CB5-635E-4CF6-B11D-F2C5041ADBE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509764"/>
            <a:ext cx="9144000" cy="685801"/>
          </a:xfrm>
        </p:spPr>
        <p:txBody>
          <a:bodyPr anchor="t" anchorCtr="0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E9CB-8B65-4E12-967D-06EAE4393B42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1240970"/>
            <a:ext cx="9144000" cy="49229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A692-96F4-4A7F-8487-22F20A708F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C4664D6-8582-46BD-A2AC-DE5D9B2F3FBF}" type="datetime1">
              <a:rPr lang="en-US" noProof="0" smtClean="0"/>
              <a:t>2/14/2020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D85A-DF1E-4EFB-B064-60EF7F601D7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0109-909E-4186-BEE5-888E05F28C6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6075B66-BB0A-40EC-93F2-D831CFF2799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249841-1B5B-4DCB-8182-96027C01CEF4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42913" y="633829"/>
            <a:ext cx="960120" cy="685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05C338-76FB-4C4F-9EB1-183CFD6B9075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913" y="1953305"/>
            <a:ext cx="1655064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C02438-F5BE-4F73-A18D-18ABFEC5C49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832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E96343E-2D2B-4C87-A7F9-DCCCCB97AF0E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243049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98500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EA35609-E644-4DF0-8982-873C46185163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539515" y="1953305"/>
            <a:ext cx="2221992" cy="1627632"/>
          </a:xfrm>
          <a:solidFill>
            <a:schemeClr val="accent2"/>
          </a:solidFill>
        </p:spPr>
        <p:txBody>
          <a:bodyPr lIns="180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094024" y="1953305"/>
            <a:ext cx="1655064" cy="1627632"/>
          </a:xfrm>
          <a:solidFill>
            <a:schemeClr val="accent2"/>
          </a:solidFill>
        </p:spPr>
        <p:txBody>
          <a:bodyPr lIns="14400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04D7697-ED6C-474A-BC1C-AC319C4D111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67638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12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6A408-4C73-43FA-9BB3-9715B82B3D2B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74982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5B11A21-C8C4-419F-851D-CD63CACCAEC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6133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C61FE761-D585-4D37-9741-3F2923A03B01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864879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11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EF88759-07E7-421C-98C4-6C5962899D0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24186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46CC2679-5DDB-45BD-AFC4-C0E40C90A9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61885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2ABD78C-73AA-439C-A5BE-17644A96282B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80735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72124E2-B2DD-45A6-ABE6-459C7038FBB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9584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37660DC0-4623-45A5-84FE-A8AB30FB91DF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8434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324C94E-2600-4373-9B3A-E70E6F6E3EA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72838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C1ED5B50-C717-4ECD-9434-0C486B1FA95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43036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08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E91BD8A6-461F-4EAC-82F8-A744495D6BFF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053373" y="3863547"/>
            <a:ext cx="576072" cy="576072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685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4" name="Text Placeholder 82">
            <a:extLst>
              <a:ext uri="{FF2B5EF4-FFF2-40B4-BE49-F238E27FC236}">
                <a16:creationId xmlns:a16="http://schemas.microsoft.com/office/drawing/2014/main" id="{53A9E9CF-C53C-41F0-8DEE-872DBB4377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63002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Dec</a:t>
            </a:r>
          </a:p>
        </p:txBody>
      </p:sp>
      <p:sp>
        <p:nvSpPr>
          <p:cNvPr id="85" name="Text Placeholder 82">
            <a:extLst>
              <a:ext uri="{FF2B5EF4-FFF2-40B4-BE49-F238E27FC236}">
                <a16:creationId xmlns:a16="http://schemas.microsoft.com/office/drawing/2014/main" id="{72AE6501-3FB0-4A7D-9A36-B350AEC3CA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795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Jan</a:t>
            </a:r>
          </a:p>
        </p:txBody>
      </p:sp>
      <p:sp>
        <p:nvSpPr>
          <p:cNvPr id="86" name="Text Placeholder 82">
            <a:extLst>
              <a:ext uri="{FF2B5EF4-FFF2-40B4-BE49-F238E27FC236}">
                <a16:creationId xmlns:a16="http://schemas.microsoft.com/office/drawing/2014/main" id="{CB3FC7F1-097D-46A1-B741-A527899C48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051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Feb</a:t>
            </a:r>
          </a:p>
        </p:txBody>
      </p:sp>
      <p:sp>
        <p:nvSpPr>
          <p:cNvPr id="87" name="Text Placeholder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0148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Mar</a:t>
            </a:r>
          </a:p>
        </p:txBody>
      </p:sp>
      <p:sp>
        <p:nvSpPr>
          <p:cNvPr id="88" name="Text Placeholder 82">
            <a:extLst>
              <a:ext uri="{FF2B5EF4-FFF2-40B4-BE49-F238E27FC236}">
                <a16:creationId xmlns:a16="http://schemas.microsoft.com/office/drawing/2014/main" id="{049E8B34-6A64-4BBD-A35C-22A6CA41E3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41245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Apr</a:t>
            </a:r>
          </a:p>
        </p:txBody>
      </p:sp>
      <p:sp>
        <p:nvSpPr>
          <p:cNvPr id="89" name="Text Placeholder 82">
            <a:extLst>
              <a:ext uri="{FF2B5EF4-FFF2-40B4-BE49-F238E27FC236}">
                <a16:creationId xmlns:a16="http://schemas.microsoft.com/office/drawing/2014/main" id="{97904633-5897-42A4-AF0F-2EA51A800CF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52342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May</a:t>
            </a:r>
          </a:p>
        </p:txBody>
      </p:sp>
      <p:sp>
        <p:nvSpPr>
          <p:cNvPr id="90" name="Text Placeholder 82">
            <a:extLst>
              <a:ext uri="{FF2B5EF4-FFF2-40B4-BE49-F238E27FC236}">
                <a16:creationId xmlns:a16="http://schemas.microsoft.com/office/drawing/2014/main" id="{79DD194B-FCD9-41BA-9509-A8B90C84FE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63439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Jun</a:t>
            </a:r>
          </a:p>
        </p:txBody>
      </p:sp>
      <p:sp>
        <p:nvSpPr>
          <p:cNvPr id="91" name="Text Placeholder 82">
            <a:extLst>
              <a:ext uri="{FF2B5EF4-FFF2-40B4-BE49-F238E27FC236}">
                <a16:creationId xmlns:a16="http://schemas.microsoft.com/office/drawing/2014/main" id="{DB6D9DFF-FF4C-4CE7-8978-80DBC6D9C1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74536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Jul</a:t>
            </a:r>
          </a:p>
        </p:txBody>
      </p:sp>
      <p:sp>
        <p:nvSpPr>
          <p:cNvPr id="92" name="Text Placeholder 82">
            <a:extLst>
              <a:ext uri="{FF2B5EF4-FFF2-40B4-BE49-F238E27FC236}">
                <a16:creationId xmlns:a16="http://schemas.microsoft.com/office/drawing/2014/main" id="{1AF51762-8702-4718-B74C-51EF4D49849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5633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Aug</a:t>
            </a:r>
          </a:p>
        </p:txBody>
      </p:sp>
      <p:sp>
        <p:nvSpPr>
          <p:cNvPr id="93" name="Text Placeholder 82">
            <a:extLst>
              <a:ext uri="{FF2B5EF4-FFF2-40B4-BE49-F238E27FC236}">
                <a16:creationId xmlns:a16="http://schemas.microsoft.com/office/drawing/2014/main" id="{B94382F6-3287-40E9-A2C6-E28B5F7F051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6730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Sep</a:t>
            </a:r>
          </a:p>
        </p:txBody>
      </p:sp>
      <p:sp>
        <p:nvSpPr>
          <p:cNvPr id="94" name="Text Placeholder 82">
            <a:extLst>
              <a:ext uri="{FF2B5EF4-FFF2-40B4-BE49-F238E27FC236}">
                <a16:creationId xmlns:a16="http://schemas.microsoft.com/office/drawing/2014/main" id="{138544EE-C7F5-4BEA-B814-148F88843B8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07827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Oct</a:t>
            </a:r>
          </a:p>
        </p:txBody>
      </p:sp>
      <p:sp>
        <p:nvSpPr>
          <p:cNvPr id="95" name="Text Placeholder 82">
            <a:extLst>
              <a:ext uri="{FF2B5EF4-FFF2-40B4-BE49-F238E27FC236}">
                <a16:creationId xmlns:a16="http://schemas.microsoft.com/office/drawing/2014/main" id="{D4154B6A-8576-4E34-B9F7-848562D0FAC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18924" y="5016378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Nov</a:t>
            </a:r>
          </a:p>
        </p:txBody>
      </p:sp>
      <p:sp>
        <p:nvSpPr>
          <p:cNvPr id="96" name="Text Placeholder 82">
            <a:extLst>
              <a:ext uri="{FF2B5EF4-FFF2-40B4-BE49-F238E27FC236}">
                <a16:creationId xmlns:a16="http://schemas.microsoft.com/office/drawing/2014/main" id="{50E931AF-D6F2-4AD6-AAD8-8472B86358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857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Start</a:t>
            </a:r>
          </a:p>
        </p:txBody>
      </p:sp>
      <p:sp>
        <p:nvSpPr>
          <p:cNvPr id="97" name="Text Placeholder 82">
            <a:extLst>
              <a:ext uri="{FF2B5EF4-FFF2-40B4-BE49-F238E27FC236}">
                <a16:creationId xmlns:a16="http://schemas.microsoft.com/office/drawing/2014/main" id="{AAEA2E2F-AB4C-462B-B9B9-07B4AA406A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002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98" name="Text Placeholder 82">
            <a:extLst>
              <a:ext uri="{FF2B5EF4-FFF2-40B4-BE49-F238E27FC236}">
                <a16:creationId xmlns:a16="http://schemas.microsoft.com/office/drawing/2014/main" id="{791F5FE7-9124-491C-AD14-8CD8442EE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330148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9" name="Text Placeholder 82">
            <a:extLst>
              <a:ext uri="{FF2B5EF4-FFF2-40B4-BE49-F238E27FC236}">
                <a16:creationId xmlns:a16="http://schemas.microsoft.com/office/drawing/2014/main" id="{AF9DDE50-FB12-4681-9F64-FAEEEE89326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63439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82">
            <a:extLst>
              <a:ext uri="{FF2B5EF4-FFF2-40B4-BE49-F238E27FC236}">
                <a16:creationId xmlns:a16="http://schemas.microsoft.com/office/drawing/2014/main" id="{817AE0D5-8EF1-44A0-8F15-FBFA1111DC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6730" y="5311873"/>
            <a:ext cx="665162" cy="2682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101" name="Text Placeholder 82">
            <a:extLst>
              <a:ext uri="{FF2B5EF4-FFF2-40B4-BE49-F238E27FC236}">
                <a16:creationId xmlns:a16="http://schemas.microsoft.com/office/drawing/2014/main" id="{6664E19C-3384-49DD-BD5F-2E39375D444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806794" y="473961"/>
            <a:ext cx="958856" cy="551102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477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03A4CD-FE79-4028-9257-B333F18B4B65}"/>
              </a:ext>
            </a:extLst>
          </p:cNvPr>
          <p:cNvSpPr/>
          <p:nvPr userDrawn="1"/>
        </p:nvSpPr>
        <p:spPr>
          <a:xfrm>
            <a:off x="0" y="5907024"/>
            <a:ext cx="12192000" cy="950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9F4D-7DD9-4077-8153-670942A97BEE}"/>
              </a:ext>
            </a:extLst>
          </p:cNvPr>
          <p:cNvSpPr/>
          <p:nvPr userDrawn="1"/>
        </p:nvSpPr>
        <p:spPr>
          <a:xfrm>
            <a:off x="0" y="-12319"/>
            <a:ext cx="12192000" cy="1837944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135A5-20A6-4840-A3B8-344FE114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2256-058A-44EB-B01D-495EA67A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5EF5-9865-4519-96D5-D0879EED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07828" y="6199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0846-9F3F-48DA-AAD0-37D525DD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99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16A1-0B18-4964-AEE0-02122B951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82" y="6199950"/>
            <a:ext cx="429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fld id="{06075B66-BB0A-40EC-93F2-D831CFF2799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75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9AD5-350E-4FC7-BC29-0A27A19D5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Yona’s</a:t>
            </a:r>
            <a:r>
              <a:rPr lang="en-US" dirty="0"/>
              <a:t>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E53CF-0A1D-468B-A4BC-ED73320B2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0970"/>
            <a:ext cx="9144000" cy="492294"/>
          </a:xfrm>
        </p:spPr>
        <p:txBody>
          <a:bodyPr/>
          <a:lstStyle/>
          <a:p>
            <a:r>
              <a:rPr lang="en-US" dirty="0"/>
              <a:t>Roadmap Tagline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B8782C9-57B8-48CF-ADDD-999E486DC64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9A999-A5A3-4817-8459-1CB0598066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Mockflow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dirty="0"/>
              <a:t>Home page</a:t>
            </a:r>
          </a:p>
          <a:p>
            <a:r>
              <a:rPr lang="en-US" dirty="0"/>
              <a:t>Portfolio </a:t>
            </a:r>
          </a:p>
          <a:p>
            <a:r>
              <a:rPr lang="en-US" dirty="0"/>
              <a:t>Contact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57EA50-4A87-4928-866B-D4D9065D35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456EA8-676F-4A22-9DDD-9A70DEB9F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555D83C-486C-4D0A-A30A-B69CE72620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AC44AA9-5E1A-4719-8E9A-86DEDF7241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6C12E-0862-4736-A276-C8B4B231B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Website</a:t>
            </a:r>
            <a:endParaRPr lang="en-US" dirty="0"/>
          </a:p>
          <a:p>
            <a:r>
              <a:rPr lang="en-US" dirty="0"/>
              <a:t>home</a:t>
            </a:r>
          </a:p>
          <a:p>
            <a:r>
              <a:rPr lang="en-US" dirty="0"/>
              <a:t>portfolio</a:t>
            </a:r>
          </a:p>
          <a:p>
            <a:r>
              <a:rPr lang="en-US" dirty="0"/>
              <a:t>contact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EFE398-C48E-4A85-934D-1EC189A28D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3EA5FC6-3968-47C8-9B08-396A8B433D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67092EB-0B63-403A-8335-231A09146A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9E8B88-74CA-460F-AD40-53CFDAA9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home: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Background image</a:t>
            </a:r>
          </a:p>
          <a:p>
            <a:r>
              <a:rPr lang="en-US" dirty="0"/>
              <a:t>Welcome image</a:t>
            </a:r>
          </a:p>
          <a:p>
            <a:r>
              <a:rPr lang="en-US" dirty="0"/>
              <a:t>Social media icons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580EFA-C43A-4BFC-BDA6-9EA8D2AE46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BA48EE7-CB12-4CA2-9FA0-71703EF74FD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B2DA48-E72F-4B19-8C0C-412B8500E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DEEA8D-0C4D-422F-9B71-EBA8E1D5E8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9515" y="2110849"/>
            <a:ext cx="2279409" cy="1470088"/>
          </a:xfrm>
        </p:spPr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portfolio: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interests</a:t>
            </a:r>
          </a:p>
          <a:p>
            <a:r>
              <a:rPr lang="en-US" dirty="0"/>
              <a:t>Professional goals and objectives</a:t>
            </a:r>
          </a:p>
          <a:p>
            <a:r>
              <a:rPr lang="en-US" dirty="0"/>
              <a:t>accomplishments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2D6455-1360-43AE-AD93-A57FC009729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F361A9-ACE5-4A3F-9414-E1D43E0F57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A5412-2C4C-4F79-ADB8-566C028895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B0D79-D19D-40DC-B6B1-B0804CA0C8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contact: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Contact </a:t>
            </a:r>
            <a:r>
              <a:rPr lang="en-US" dirty="0" err="1"/>
              <a:t>fornm</a:t>
            </a:r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Social media icons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1449542-B079-445F-BFDA-89C13405BDD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D0ED027-7E1C-4972-9635-43C3CCBC95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957DB-34A2-4206-A0CA-BF4BF0A819D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8067B9B-412D-4323-AD17-FFFE180E7E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E5B547A-81B2-429D-85E6-67508F7C631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45997BA-5C46-4D01-85BE-847C684C0D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C29E957-81A4-4B9B-A5E5-A4579BAB6DD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B899C00-7267-446C-A2B1-FB67D08D76C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1A0C0EF-AAD2-48C4-95DD-42D22724CC6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758E7E-7396-45F4-B46F-9D130C06394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7D14E8A-AAC9-4E3C-BA14-F715A6A94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54884F-66BA-402B-ADDE-CC699A1B299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ED693DD-1906-4DAC-9E4B-1A2988A939B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0557D9-DD1A-45BD-9ABC-770ED9B8959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2DC268D-208E-4A27-BD7E-429919C886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C0332C-C126-4889-91DC-9767E76D882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2D84136-DE24-475E-A265-099AC282777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E95855-4887-473B-AB98-23F8CF5E307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7476AC89-87BC-4794-9793-E8C2661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/ PRESENTATION TITLE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9F7DFA27-A9C2-4017-AFE3-117133E2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96A4A46D-B9B3-4E5D-B048-2D306A78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6075B66-BB0A-40EC-93F2-D831CFF279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8E006C"/>
      </a:dk1>
      <a:lt1>
        <a:srgbClr val="FFFFFF"/>
      </a:lt1>
      <a:dk2>
        <a:srgbClr val="454D55"/>
      </a:dk2>
      <a:lt2>
        <a:srgbClr val="DAE7F0"/>
      </a:lt2>
      <a:accent1>
        <a:srgbClr val="DAE7F0"/>
      </a:accent1>
      <a:accent2>
        <a:srgbClr val="EAEAEA"/>
      </a:accent2>
      <a:accent3>
        <a:srgbClr val="3F788F"/>
      </a:accent3>
      <a:accent4>
        <a:srgbClr val="425537"/>
      </a:accent4>
      <a:accent5>
        <a:srgbClr val="9399A1"/>
      </a:accent5>
      <a:accent6>
        <a:srgbClr val="000000"/>
      </a:accent6>
      <a:hlink>
        <a:srgbClr val="454D55"/>
      </a:hlink>
      <a:folHlink>
        <a:srgbClr val="454B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6411241_Product roadmap timeline light_SL_V1.potx" id="{F3749F6E-761E-4086-A7D9-01F482A1850E}" vid="{0962F20E-601C-4D14-B39F-F2BB52F77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E34994-5235-424D-B029-DB3138A987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E06C4-AE57-4BAA-BA0B-63E07B24D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C89B67-DA61-479D-A97F-E0841AF7432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 light </Template>
  <TotalTime>0</TotalTime>
  <Words>90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Yona’s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2020-02-14T11:33:54Z</dcterms:created>
  <dcterms:modified xsi:type="dcterms:W3CDTF">2020-02-14T12:03:01Z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