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3A-BA44-B95D-708A7640F6C5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3A-BA44-B95D-708A7640F6C5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3A-BA44-B95D-708A7640F6C5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23A-BA44-B95D-708A7640F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24/10/24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YOGESHWARAN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96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sujeeshmadesh@gmail.com</cp:lastModifiedBy>
  <cp:revision>16</cp:revision>
  <dcterms:created xsi:type="dcterms:W3CDTF">2024-03-29T15:07:00Z</dcterms:created>
  <dcterms:modified xsi:type="dcterms:W3CDTF">2024-10-24T03:32:29Z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