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2242f028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2242f028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2242f028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2242f028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e802a9daf0cab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e802a9daf0cab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2242f028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2242f028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4e802a9daf0caba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4e802a9daf0caba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2242f0289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12242f028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2242f028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2242f028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2242f028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2242f028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2242f0289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2242f028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2242f0289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2242f028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02a7811e2bb61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02a7811e2bb61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2242f0289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12242f0289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02a7811e2bb61a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02a7811e2bb61a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02a7811e2bb61a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02a7811e2bb61a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02a7811e2bb61a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02a7811e2bb61a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02a7811e2bb61a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02a7811e2bb61a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02a7811e2bb61a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02a7811e2bb61a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02a7811e2bb61a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02a7811e2bb61a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02a7811e2bb61a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02a7811e2bb61a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845129" y="173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NETCONF4J Fundamentals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3181701"/>
            <a:ext cx="7688100" cy="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</a:t>
            </a:r>
            <a:r>
              <a:rPr lang="en-GB" sz="3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</a:t>
            </a:r>
            <a:endParaRPr sz="3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29450" y="785250"/>
            <a:ext cx="10376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Understanding NETCONF operations (get, edit-config,etc)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729450" y="1240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Edit-Config Operation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Allows you to modify the device configuration.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Data Store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configuration to modify, typically </a:t>
            </a:r>
            <a:r>
              <a:rPr lang="en-GB" sz="14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running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lang="en-GB" sz="14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candidate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 Types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Adds a new configuration node.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Replaces an existing configuration with the new one.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Deletes a configuration element.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Delete-Config Operation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Deletes a configuration from the specified data store.</a:t>
            </a:r>
            <a:endParaRPr sz="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Often used to reset configuration settings or to clear non-essential data stores.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729450" y="591275"/>
            <a:ext cx="9007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Understanding NETCONF operations (get, edit-config,etc)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729450" y="1316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Copy-Config Operation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Copies the configuration from one 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datastore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another, like from candidate to running.</a:t>
            </a:r>
            <a:endParaRPr sz="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Useful for quickly activating a new configuration by copying it from </a:t>
            </a:r>
            <a:r>
              <a:rPr lang="en-GB" sz="14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candidate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running.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Lock and Unlock Operations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Locking is used to prevent other NETCONF sessions from making changes to a data store.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Ensures that only one session can edit a configuration at a time, preventing conflicts.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 Operation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Applies the changes in the candidate configuration to the running configuration.</a:t>
            </a:r>
            <a:endParaRPr sz="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Once modifications are confirmed, the commit operation makes the changes active.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729450" y="767925"/>
            <a:ext cx="8576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Executing Create, Read, Update, and Delete (CRUD) operations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727650" y="1226925"/>
            <a:ext cx="9338700" cy="3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Operation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add new configurations on the device, like setting up a new VLAN or defining a new route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</a:t>
            </a: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configData </a:t>
            </a: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"&lt;configuration&gt; ... &lt;/configuration&gt;"; session.create(configData);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Operation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To retrieve existing configurations or device data.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filter = "&lt;filter&gt; ... &lt;/filter&gt;"; String response = session.read(filter);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Operation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To modify existing config, like changing an IP address or updating interface settings.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updateData = "&lt;update&gt; ... &lt;/update&gt;"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729450" y="767925"/>
            <a:ext cx="8576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Executing Create, Read, Update, and Delete (CRUD) operations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729450" y="1469700"/>
            <a:ext cx="9338700" cy="3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Operation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To remove specific configurations, such as deleting an interface or removing a VLAN.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deleteData = "&lt;delete&gt; ... &lt;/delete&gt;";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 Handling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{session.create(configData);}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catch (Exception e) {System.out.println("Error: " + e.getMessage());}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729450" y="630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Advanced Configuration Management with NETCONF4J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729450" y="1365225"/>
            <a:ext cx="7688700" cy="29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694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NETCONF4J: Java library for NETCONF protocol support.</a:t>
            </a:r>
            <a:endParaRPr sz="8694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8694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Purpose:</a:t>
            </a:r>
            <a:r>
              <a:rPr lang="en-GB" sz="8694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8694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663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lang="en-GB" sz="8694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Automates network device configurations.</a:t>
            </a:r>
            <a:endParaRPr sz="8694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8694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Features:</a:t>
            </a:r>
            <a:endParaRPr b="1" sz="8694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663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lang="en-GB" sz="8694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 configuration management (push/pull)</a:t>
            </a:r>
            <a:endParaRPr sz="8694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6631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lang="en-GB" sz="8694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YANG model support for structured data</a:t>
            </a:r>
            <a:endParaRPr sz="8694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6631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lang="en-GB" sz="8694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Secure, authenticated sessions</a:t>
            </a:r>
            <a:endParaRPr sz="8694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727650" y="611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Working with NETCONF Transactions for Configuration Changes</a:t>
            </a:r>
            <a:endParaRPr sz="3500"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729450" y="1441700"/>
            <a:ext cx="7688700" cy="32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88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Transaction Basics: Group changes into a single action for reliability.</a:t>
            </a:r>
            <a:endParaRPr sz="2688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88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Steps:</a:t>
            </a:r>
            <a:endParaRPr sz="2688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3719" lvl="0" marL="457200" rtl="0" algn="l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Char char="●"/>
            </a:pPr>
            <a:r>
              <a:rPr lang="en-GB" sz="2688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Start session and create transaction</a:t>
            </a:r>
            <a:endParaRPr sz="2688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3719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Char char="●"/>
            </a:pPr>
            <a:r>
              <a:rPr lang="en-GB" sz="2688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Apply and commit configuration changes</a:t>
            </a:r>
            <a:endParaRPr sz="2688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3719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Char char="●"/>
            </a:pPr>
            <a:r>
              <a:rPr lang="en-GB" sz="2688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Verify device status to ensure success</a:t>
            </a:r>
            <a:endParaRPr sz="2688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88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Benefits: Reduces errors, supports safe multi-session changes</a:t>
            </a:r>
            <a:endParaRPr sz="2688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729450" y="592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Error Handling and Rollback Strategies using NETCONF4J</a:t>
            </a:r>
            <a:endParaRPr sz="3400"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729450" y="1441700"/>
            <a:ext cx="7688700" cy="3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Error Handling:</a:t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900"/>
              <a:buFont typeface="Times New Roman"/>
              <a:buChar char="●"/>
            </a:pPr>
            <a:r>
              <a:rPr lang="en-GB" sz="19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Manages &lt;rpc-error&gt; responses</a:t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Font typeface="Times New Roman"/>
              <a:buChar char="●"/>
            </a:pPr>
            <a:r>
              <a:rPr lang="en-GB" sz="19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Supports handling application, transport, and protocol errors</a:t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Rollback:</a:t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900"/>
              <a:buFont typeface="Times New Roman"/>
              <a:buChar char="●"/>
            </a:pPr>
            <a:r>
              <a:rPr lang="en-GB" sz="19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Automatic revert on failures</a:t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Font typeface="Times New Roman"/>
              <a:buChar char="●"/>
            </a:pPr>
            <a:r>
              <a:rPr lang="en-GB" sz="19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Lock/Unlock to prevent conflicts</a:t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Font typeface="Times New Roman"/>
              <a:buChar char="●"/>
            </a:pPr>
            <a:r>
              <a:rPr lang="en-GB" sz="19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Maintains configuration integrity</a:t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633825" y="553800"/>
            <a:ext cx="7993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Implementing Idempotent Operations for Robust Configurations</a:t>
            </a:r>
            <a:endParaRPr sz="3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729450" y="1518200"/>
            <a:ext cx="7688700" cy="30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742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Idempotent Operations: Actions that can be repeated without unintended effects.</a:t>
            </a:r>
            <a:endParaRPr sz="4742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742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Benefits: Prevents redundant configurations and errors.</a:t>
            </a:r>
            <a:endParaRPr sz="4742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742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Methods:</a:t>
            </a:r>
            <a:endParaRPr sz="4742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068" lvl="0" marL="457200" rtl="0" algn="l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Char char="●"/>
            </a:pPr>
            <a:r>
              <a:rPr lang="en-GB" sz="4742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Check config state before updating</a:t>
            </a:r>
            <a:endParaRPr sz="4742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068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Char char="●"/>
            </a:pPr>
            <a:r>
              <a:rPr lang="en-GB" sz="4742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Apply changes only if required</a:t>
            </a:r>
            <a:endParaRPr sz="4742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068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Char char="●"/>
            </a:pPr>
            <a:r>
              <a:rPr lang="en-GB" sz="4742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Avoid duplicate configurations</a:t>
            </a:r>
            <a:endParaRPr sz="4742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729450" y="562150"/>
            <a:ext cx="8070000" cy="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77"/>
              <a:t>Network Telemetry with NETCONF and RESTCONF</a:t>
            </a:r>
            <a:endParaRPr sz="23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729450" y="1652050"/>
            <a:ext cx="7688700" cy="31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Network Telemetry: Real-time data collection from devices.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Protocols: Uses NETCONF and RESTCONF for data transfer.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Telemetry Data Types: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State Data: Device conditions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Operational Data: Logs, events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Performance Metrics: Latency, packet loss</a:t>
            </a:r>
            <a:endParaRPr sz="26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727650" y="592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Implementing Event Listeners with NETCONF4J</a:t>
            </a:r>
            <a:endParaRPr sz="4000"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729450" y="1518200"/>
            <a:ext cx="7688700" cy="31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Purpose: Detect events (config changes, alerts) in real-time.</a:t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Event Types: Configuration changes, alarms, connection issues.</a:t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Steps:</a:t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900"/>
              <a:buFont typeface="Times New Roman"/>
              <a:buChar char="●"/>
            </a:pPr>
            <a:r>
              <a:rPr lang="en-GB" sz="19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Define event types and listeners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Font typeface="Times New Roman"/>
              <a:buChar char="●"/>
            </a:pPr>
            <a:r>
              <a:rPr lang="en-GB" sz="19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Trigger actions based on events</a:t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Font typeface="Times New Roman"/>
              <a:buChar char="●"/>
            </a:pPr>
            <a:r>
              <a:rPr lang="en-GB" sz="19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Applications: Alerting, monitoring device status</a:t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92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 of NETCONF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460825"/>
            <a:ext cx="7688700" cy="30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NETCONF?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NETCONF </a:t>
            </a:r>
            <a:r>
              <a:rPr lang="en-GB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(Network Configuration Protocol) is an IETF-standardized protocol designed to enable remote configuration, monitoring, and management of network devices.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Operations</a:t>
            </a:r>
            <a:r>
              <a:rPr lang="en-GB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Provides structured methods to retrieve configuration and operational data and modify configurations securely.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Reliability and Security</a:t>
            </a:r>
            <a:r>
              <a:rPr lang="en-GB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Works over secure transport layers like SSH, providing reliable and encrypted communication.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729450" y="611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Consuming and Processing Telemetry Data Using Java</a:t>
            </a:r>
            <a:endParaRPr sz="3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729450" y="1594675"/>
            <a:ext cx="7688700" cy="31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Collection: Use NETCONF4J to subscribe to telemetry streams.</a:t>
            </a:r>
            <a:endParaRPr sz="2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Processing:</a:t>
            </a:r>
            <a:endParaRPr sz="2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Times New Roman"/>
              <a:buChar char="●"/>
            </a:pPr>
            <a:r>
              <a:rPr lang="en-GB" sz="2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Parse and filter XML/JSON data in Java</a:t>
            </a:r>
            <a:endParaRPr sz="2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Times New Roman"/>
              <a:buChar char="●"/>
            </a:pPr>
            <a:r>
              <a:rPr lang="en-GB" sz="2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Store data in databases or use for real-time analysis</a:t>
            </a:r>
            <a:endParaRPr sz="2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Applications: Automated network monitoring, health checks, performance tracking.</a:t>
            </a:r>
            <a:endParaRPr sz="2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7650" y="1326975"/>
            <a:ext cx="7688700" cy="3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Establish a NETCONF Session?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NETCONF session allows network administrators and applications to access configuration data and make changes to network devices in real-time.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Critical for tasks like network automation, monitoring, and troubleshooting.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Components of a NETCONF Session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Transport</a:t>
            </a: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Usually via SSH for secure data transfer.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Authentication</a:t>
            </a: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Ensures only authorized users can manage devices.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Session Management</a:t>
            </a: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Maintains active and reliable connections.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 Exchange</a:t>
            </a: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XML-based messages for standardized commands.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7650" y="729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NETCONF4J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642850" y="1337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NETCONF4J?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NETCONF4J is a Java library created to interact with NETCONF-enabled network devices programmatically.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library provides a high-level API, simplifying the complexities of XML handling and SSH connections.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 of Using NETCONF4J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Ease of Use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NETCONF4J abstracts many low-level details, making it easy to integrate NETCONF operations into Java applications.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Efficiency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Reduces development time by providing pre-built methods for connecting, sending commands, and managing sessions.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Cross-Vendor Compatibility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Supports any network device compliant with the NETCONF standard.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7650" y="625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Components of a NETCONF Session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7650" y="1420775"/>
            <a:ext cx="7688700" cy="32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Session Setup</a:t>
            </a: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SSH Transport</a:t>
            </a: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Establishes a secure, encrypted connection between the management system and the network device.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Session Authentication</a:t>
            </a: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Validates the user’s identity via SSH credentials (username/password or SSH keys).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Session Management</a:t>
            </a: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Keeps the session active for the entire duration of operations using keep-alive mechanisms.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Handling</a:t>
            </a: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Manages common issues like connection loss, timeouts, and authentication failures.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7650" y="591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Setting Up a NETCONF Session with NETCONF4J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7650" y="1334200"/>
            <a:ext cx="7688700" cy="3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Prerequisites</a:t>
            </a:r>
            <a:r>
              <a:rPr lang="en-GB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-GB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NETCONF4J library installed in your Java project.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-GB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 connection details like hostname, port, and credentials.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Steps to Establish a Session</a:t>
            </a:r>
            <a:r>
              <a:rPr lang="en-GB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/>
            </a:pPr>
            <a:r>
              <a:rPr b="1" lang="en-GB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 the NETCONF Client</a:t>
            </a:r>
            <a:r>
              <a:rPr lang="en-GB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Create an instance of a NETCONF4J session.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/>
            </a:pPr>
            <a:r>
              <a:rPr b="1" lang="en-GB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Establish SSH Connection</a:t>
            </a:r>
            <a:r>
              <a:rPr lang="en-GB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Open a secure channel to the device.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/>
            </a:pPr>
            <a:r>
              <a:rPr b="1" lang="en-GB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Authenticate</a:t>
            </a:r>
            <a:r>
              <a:rPr lang="en-GB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Supply valid credentials.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/>
            </a:pPr>
            <a:r>
              <a:rPr b="1" lang="en-GB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 Session</a:t>
            </a:r>
            <a:r>
              <a:rPr lang="en-GB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Confirm that the session is active and responsive.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7650" y="612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Code: Starting a NETCONF Session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com.netconf4j.NetconfSession;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NetconfExample {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static void main(String[] args) {String ip = "192.168.1.1"; int port = 830;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username </a:t>
            </a: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"admin"; String password = "password";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try (NetconfSession session = new NetconfSession(ip, port, username, password)) {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if (session.isConnected()) {System.out.println("Session established.");}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 catch (Exception e) { e.printStackTrace(</a:t>
            </a: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591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Session Management and Error Handling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9450" y="1316875"/>
            <a:ext cx="7688700" cy="3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Timeout Handling</a:t>
            </a:r>
            <a:r>
              <a:rPr lang="en-GB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-GB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timeouts to manage inactive sessions.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Handling</a:t>
            </a:r>
            <a:r>
              <a:rPr lang="en-GB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-GB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try-catch blocks to manage connection errors.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-GB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Reconnect logic can be added for persistent applications.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Code for Error Handling</a:t>
            </a:r>
            <a:r>
              <a:rPr lang="en-GB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{session.get("&lt;filter&gt;...&lt;/filter&gt;");}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catch (NetconfException e) {System.out.println("Error: " + e.getMessage());}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726375"/>
            <a:ext cx="8414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Understanding NETCONF operations (get, edit-config,etc)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29450" y="1316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 Operation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Retrieves data from a network device.</a:t>
            </a:r>
            <a:endParaRPr sz="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Use </a:t>
            </a: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 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read device information, such as interface status or device configurations.</a:t>
            </a:r>
            <a:endParaRPr sz="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Filtering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You can add filters to specify exactly which data you want to retrieve (e.g., information about a specific interface).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Get-Config Operation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Specifically retrieves the configuration data (as opposed to all data) from a device.</a:t>
            </a:r>
            <a:endParaRPr sz="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Data Stores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Allows you to specify which configuration source to pull data from: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Running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active configuration currently in use on the device.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Candidate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 configuration that’s being prepared and not yet active.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