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88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5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1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5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ballo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3FE671-5732-4A96-AB45-B959BFB9D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1147258"/>
            <a:ext cx="5830327" cy="466426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44C06C9-036A-47DD-A14C-36D2D9F6F8F3}"/>
              </a:ext>
            </a:extLst>
          </p:cNvPr>
          <p:cNvSpPr txBox="1"/>
          <p:nvPr/>
        </p:nvSpPr>
        <p:spPr>
          <a:xfrm rot="19288712">
            <a:off x="424815" y="729446"/>
            <a:ext cx="5734050" cy="4675246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fr-FR" sz="4400" dirty="0">
                <a:latin typeface="Algerian" panose="04020705040A02060702" pitchFamily="82" charset="0"/>
              </a:rPr>
              <a:t>RESIDENCE AMARAGGI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894EC61-D43E-4AC0-B31A-4011A2F3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65521" y="321796"/>
            <a:ext cx="6145906" cy="62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2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Aharoni</vt:lpstr>
      <vt:lpstr>Algerian</vt:lpstr>
      <vt:lpstr>Arial</vt:lpstr>
      <vt:lpstr>Avenir Next LT Pro</vt:lpstr>
      <vt:lpstr>PrismaticVTI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Uzan Yona</dc:creator>
  <cp:lastModifiedBy>Uzan Yona</cp:lastModifiedBy>
  <cp:revision>1</cp:revision>
  <dcterms:created xsi:type="dcterms:W3CDTF">2021-07-22T21:05:34Z</dcterms:created>
  <dcterms:modified xsi:type="dcterms:W3CDTF">2021-07-22T21:32:40Z</dcterms:modified>
</cp:coreProperties>
</file>