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C5ACD-F5E2-45A8-8662-56D7523F69DC}" v="1" dt="2021-07-18T14:39:41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1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7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0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July 25,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8431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rchivo:Emoji_u1f44e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4CEFA1-356E-4271-88E0-290B8202E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63" y="432158"/>
            <a:ext cx="5844987" cy="5969070"/>
          </a:xfrm>
        </p:spPr>
        <p:txBody>
          <a:bodyPr>
            <a:prstTxWarp prst="textArchUp">
              <a:avLst/>
            </a:prstTxWarp>
            <a:normAutofit/>
          </a:bodyPr>
          <a:lstStyle/>
          <a:p>
            <a: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  <a:t>RESIDENCE AMARAGGI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F572103-2171-49A8-89A4-068988F79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3669"/>
          <a:stretch/>
        </p:blipFill>
        <p:spPr>
          <a:xfrm>
            <a:off x="6832240" y="1256645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3D073FF-440D-48D1-9A65-FD26791CC0E6}"/>
              </a:ext>
            </a:extLst>
          </p:cNvPr>
          <p:cNvSpPr txBox="1"/>
          <p:nvPr/>
        </p:nvSpPr>
        <p:spPr>
          <a:xfrm>
            <a:off x="1246199" y="3255775"/>
            <a:ext cx="5173651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fr-FR" sz="8800" dirty="0">
                <a:solidFill>
                  <a:schemeClr val="bg1"/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PERDU 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FBD6BA-516C-4DE3-B187-08EDD3BEC874}"/>
              </a:ext>
            </a:extLst>
          </p:cNvPr>
          <p:cNvSpPr txBox="1"/>
          <p:nvPr/>
        </p:nvSpPr>
        <p:spPr>
          <a:xfrm>
            <a:off x="1543050" y="5676900"/>
            <a:ext cx="672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La prochaine sera la bonne !</a:t>
            </a:r>
          </a:p>
        </p:txBody>
      </p:sp>
    </p:spTree>
    <p:extLst>
      <p:ext uri="{BB962C8B-B14F-4D97-AF65-F5344CB8AC3E}">
        <p14:creationId xmlns:p14="http://schemas.microsoft.com/office/powerpoint/2010/main" val="4563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9EE463AFB5A4499D9F41E7B1CBDBD" ma:contentTypeVersion="10" ma:contentTypeDescription="Crée un document." ma:contentTypeScope="" ma:versionID="25d27d567770fd576b5d09aee914133d">
  <xsd:schema xmlns:xsd="http://www.w3.org/2001/XMLSchema" xmlns:xs="http://www.w3.org/2001/XMLSchema" xmlns:p="http://schemas.microsoft.com/office/2006/metadata/properties" xmlns:ns3="aca35ff4-8715-42b4-ba08-808c554f5ac1" xmlns:ns4="450e3fdb-d4dc-41b2-ac20-cb3182ccb7bb" targetNamespace="http://schemas.microsoft.com/office/2006/metadata/properties" ma:root="true" ma:fieldsID="6f2fc75462468998cf49444b6eed43ac" ns3:_="" ns4:_="">
    <xsd:import namespace="aca35ff4-8715-42b4-ba08-808c554f5ac1"/>
    <xsd:import namespace="450e3fdb-d4dc-41b2-ac20-cb3182ccb7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35ff4-8715-42b4-ba08-808c554f5a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e3fdb-d4dc-41b2-ac20-cb3182ccb7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C1AB83-DE11-40C9-AA6D-37982A9C19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a35ff4-8715-42b4-ba08-808c554f5ac1"/>
    <ds:schemaRef ds:uri="450e3fdb-d4dc-41b2-ac20-cb3182ccb7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A64C66-DB72-48C1-96F8-27C3B6FAB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5DC858-ECD1-410F-9D96-5549FA9CDFD5}">
  <ds:schemaRefs>
    <ds:schemaRef ds:uri="http://schemas.microsoft.com/office/2006/documentManagement/types"/>
    <ds:schemaRef ds:uri="http://www.w3.org/XML/1998/namespace"/>
    <ds:schemaRef ds:uri="aca35ff4-8715-42b4-ba08-808c554f5ac1"/>
    <ds:schemaRef ds:uri="450e3fdb-d4dc-41b2-ac20-cb3182ccb7bb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Algerian</vt:lpstr>
      <vt:lpstr>Amasis MT Pro Black</vt:lpstr>
      <vt:lpstr>Arial</vt:lpstr>
      <vt:lpstr>Avenir Next LT Pro</vt:lpstr>
      <vt:lpstr>GradientRiseVTI</vt:lpstr>
      <vt:lpstr>RESIDENCE AMARAGGI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RESIDENCE AMARAGGI</dc:title>
  <dc:creator>Uzan Yona</dc:creator>
  <cp:lastModifiedBy>Uzan Yona</cp:lastModifiedBy>
  <cp:revision>3</cp:revision>
  <dcterms:created xsi:type="dcterms:W3CDTF">2021-07-18T14:22:23Z</dcterms:created>
  <dcterms:modified xsi:type="dcterms:W3CDTF">2021-07-24T22:29:07Z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0x010100B659EE463AFB5A4499D9F41E7B1CBDBD</vt:lpwstr>
  </property>
</Properties>
</file>