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14"/>
  </p:normalViewPr>
  <p:slideViewPr>
    <p:cSldViewPr snapToGrid="0" snapToObjects="1">
      <p:cViewPr varScale="1">
        <p:scale>
          <a:sx n="110" d="100"/>
          <a:sy n="110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DDCB-DA4A-064A-8463-5AA37E18DA7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7526-06BD-DD4C-B4E6-3157DC20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F4D3-29BA-244E-89B0-5B330B61E55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0A63-0D76-0348-BE63-6A6D805C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12192000" cy="48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Personalization: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Football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5623"/>
            <a:ext cx="10515600" cy="3331342"/>
          </a:xfrm>
        </p:spPr>
      </p:pic>
    </p:spTree>
    <p:extLst>
      <p:ext uri="{BB962C8B-B14F-4D97-AF65-F5344CB8AC3E}">
        <p14:creationId xmlns:p14="http://schemas.microsoft.com/office/powerpoint/2010/main" val="1761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5380"/>
            <a:ext cx="10515600" cy="2111828"/>
          </a:xfrm>
        </p:spPr>
      </p:pic>
    </p:spTree>
    <p:extLst>
      <p:ext uri="{BB962C8B-B14F-4D97-AF65-F5344CB8AC3E}">
        <p14:creationId xmlns:p14="http://schemas.microsoft.com/office/powerpoint/2010/main" val="2089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85" y="1825625"/>
            <a:ext cx="6338029" cy="4351338"/>
          </a:xfrm>
        </p:spPr>
      </p:pic>
    </p:spTree>
    <p:extLst>
      <p:ext uri="{BB962C8B-B14F-4D97-AF65-F5344CB8AC3E}">
        <p14:creationId xmlns:p14="http://schemas.microsoft.com/office/powerpoint/2010/main" val="7266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dirty="0" smtClean="0"/>
              <a:t>Thanks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4855"/>
            <a:ext cx="10515600" cy="2572877"/>
          </a:xfrm>
        </p:spPr>
      </p:pic>
    </p:spTree>
    <p:extLst>
      <p:ext uri="{BB962C8B-B14F-4D97-AF65-F5344CB8AC3E}">
        <p14:creationId xmlns:p14="http://schemas.microsoft.com/office/powerpoint/2010/main" val="3368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6595"/>
            <a:ext cx="10515600" cy="2869398"/>
          </a:xfrm>
        </p:spPr>
      </p:pic>
    </p:spTree>
    <p:extLst>
      <p:ext uri="{BB962C8B-B14F-4D97-AF65-F5344CB8AC3E}">
        <p14:creationId xmlns:p14="http://schemas.microsoft.com/office/powerpoint/2010/main" val="12442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3735"/>
            <a:ext cx="10515600" cy="2895117"/>
          </a:xfrm>
        </p:spPr>
      </p:pic>
    </p:spTree>
    <p:extLst>
      <p:ext uri="{BB962C8B-B14F-4D97-AF65-F5344CB8AC3E}">
        <p14:creationId xmlns:p14="http://schemas.microsoft.com/office/powerpoint/2010/main" val="19343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search, web crawlers gather information from across hundreds of billions of webpages and organize it in the Search index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spider</a:t>
            </a:r>
            <a:endParaRPr lang="en-US" altLang="zh-CN" dirty="0"/>
          </a:p>
          <a:p>
            <a:r>
              <a:rPr lang="en-US" dirty="0"/>
              <a:t>Google </a:t>
            </a:r>
            <a:r>
              <a:rPr lang="en-US" dirty="0">
                <a:solidFill>
                  <a:srgbClr val="FF0000"/>
                </a:solidFill>
              </a:rPr>
              <a:t>never accepts </a:t>
            </a:r>
            <a:r>
              <a:rPr lang="en-US" dirty="0"/>
              <a:t>payment to crawl a site more frequently — we provide the same tools to all websites to ensure the best possible results for our users.</a:t>
            </a:r>
          </a:p>
        </p:txBody>
      </p:sp>
    </p:spTree>
    <p:extLst>
      <p:ext uri="{BB962C8B-B14F-4D97-AF65-F5344CB8AC3E}">
        <p14:creationId xmlns:p14="http://schemas.microsoft.com/office/powerpoint/2010/main" val="20300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0862"/>
            <a:ext cx="10515600" cy="3660863"/>
          </a:xfrm>
        </p:spPr>
      </p:pic>
    </p:spTree>
    <p:extLst>
      <p:ext uri="{BB962C8B-B14F-4D97-AF65-F5344CB8AC3E}">
        <p14:creationId xmlns:p14="http://schemas.microsoft.com/office/powerpoint/2010/main" val="15945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Google Search index contains hundreds of billions of webpages and is well over 100,000,000 gigabytes in size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Posting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termID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docID</a:t>
            </a:r>
            <a:r>
              <a:rPr lang="en-US" altLang="zh-CN" dirty="0" smtClean="0"/>
              <a:t>):</a:t>
            </a:r>
            <a:r>
              <a:rPr lang="zh-CN" altLang="en-US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entry for every word seen on every web page we </a:t>
            </a:r>
            <a:r>
              <a:rPr lang="en-US" dirty="0" smtClean="0"/>
              <a:t>index</a:t>
            </a:r>
          </a:p>
          <a:p>
            <a:r>
              <a:rPr lang="zh-CN" altLang="en-US" dirty="0" smtClean="0"/>
              <a:t>倒排索引，</a:t>
            </a:r>
            <a:r>
              <a:rPr lang="en-US" altLang="zh-CN" dirty="0" smtClean="0"/>
              <a:t>inverted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Keyword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Cascade</a:t>
            </a:r>
            <a:r>
              <a:rPr lang="zh-CN" altLang="en-US" dirty="0"/>
              <a:t> </a:t>
            </a:r>
            <a:r>
              <a:rPr lang="en-US" altLang="zh-CN" dirty="0" smtClean="0"/>
              <a:t>Ranking: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/>
              <a:t> </a:t>
            </a:r>
            <a:r>
              <a:rPr lang="en-US" altLang="zh-CN" dirty="0" smtClean="0"/>
              <a:t>hundreds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billions</a:t>
            </a:r>
            <a:r>
              <a:rPr lang="zh-CN" altLang="en-US" dirty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webpages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Binary</a:t>
            </a:r>
            <a:r>
              <a:rPr lang="zh-CN" altLang="en-US" dirty="0"/>
              <a:t> </a:t>
            </a:r>
            <a:r>
              <a:rPr lang="en-US" altLang="zh-CN" dirty="0" smtClean="0"/>
              <a:t>Query</a:t>
            </a:r>
            <a:r>
              <a:rPr lang="zh-CN" altLang="en-US" dirty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Simple</a:t>
            </a:r>
            <a:r>
              <a:rPr lang="zh-CN" altLang="en-US" dirty="0"/>
              <a:t> </a:t>
            </a:r>
            <a:r>
              <a:rPr lang="en-US" altLang="zh-CN" dirty="0" smtClean="0"/>
              <a:t>BM25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  <a:r>
              <a:rPr lang="zh-CN" altLang="en-US" dirty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</a:t>
            </a:r>
            <a:r>
              <a:rPr lang="zh-CN" altLang="en-US" dirty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Ranking:</a:t>
            </a:r>
          </a:p>
          <a:p>
            <a:pPr lvl="1"/>
            <a:r>
              <a:rPr lang="en-US" altLang="zh-CN" dirty="0" smtClean="0"/>
              <a:t>Hundreds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</a:p>
          <a:p>
            <a:pPr lvl="1"/>
            <a:r>
              <a:rPr lang="en-US" altLang="zh-CN" dirty="0" smtClean="0"/>
              <a:t>Freshness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altLang="zh-CN" dirty="0"/>
          </a:p>
          <a:p>
            <a:pPr lvl="1"/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</a:t>
            </a:r>
            <a:endParaRPr lang="en-US" altLang="zh-CN" dirty="0"/>
          </a:p>
          <a:p>
            <a:pPr lvl="1"/>
            <a:r>
              <a:rPr lang="en-US" altLang="zh-CN" dirty="0" smtClean="0"/>
              <a:t>Trustworthiness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authority</a:t>
            </a:r>
            <a:r>
              <a:rPr lang="zh-CN" altLang="en-US" dirty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</a:t>
            </a:r>
            <a:r>
              <a:rPr lang="zh-CN" altLang="en-US" dirty="0"/>
              <a:t> </a:t>
            </a:r>
            <a:r>
              <a:rPr lang="en-US" altLang="zh-CN" dirty="0" smtClean="0"/>
              <a:t>matter</a:t>
            </a:r>
          </a:p>
          <a:p>
            <a:r>
              <a:rPr lang="en-US" altLang="zh-CN" dirty="0" smtClean="0"/>
              <a:t>ML</a:t>
            </a:r>
            <a:r>
              <a:rPr lang="zh-CN" altLang="en-US" dirty="0"/>
              <a:t> </a:t>
            </a:r>
            <a:r>
              <a:rPr lang="en-US" altLang="zh-CN" dirty="0" smtClean="0"/>
              <a:t>based</a:t>
            </a:r>
            <a:r>
              <a:rPr lang="zh-CN" altLang="en-US" dirty="0"/>
              <a:t> </a:t>
            </a:r>
            <a:r>
              <a:rPr lang="en-US" altLang="zh-CN" dirty="0" smtClean="0"/>
              <a:t>Spam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ebsite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127"/>
            <a:ext cx="10515600" cy="3092334"/>
          </a:xfrm>
        </p:spPr>
      </p:pic>
    </p:spTree>
    <p:extLst>
      <p:ext uri="{BB962C8B-B14F-4D97-AF65-F5344CB8AC3E}">
        <p14:creationId xmlns:p14="http://schemas.microsoft.com/office/powerpoint/2010/main" val="5691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172</Words>
  <Application>Microsoft Office PowerPoint</Application>
  <PresentationFormat>宽屏</PresentationFormat>
  <Paragraphs>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DengXian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How Search organizes information</vt:lpstr>
      <vt:lpstr>PowerPoint 演示文稿</vt:lpstr>
      <vt:lpstr>Organizing information by indexing</vt:lpstr>
      <vt:lpstr>How Search algorithms work</vt:lpstr>
      <vt:lpstr>Query Understanding</vt:lpstr>
      <vt:lpstr>Localization &amp; Personalization: the Football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Jiang</dc:creator>
  <cp:lastModifiedBy>Yonah</cp:lastModifiedBy>
  <cp:revision>7</cp:revision>
  <dcterms:created xsi:type="dcterms:W3CDTF">2018-07-26T05:46:29Z</dcterms:created>
  <dcterms:modified xsi:type="dcterms:W3CDTF">2018-07-26T06:46:24Z</dcterms:modified>
</cp:coreProperties>
</file>