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2" r:id="rId8"/>
    <p:sldId id="264" r:id="rId9"/>
    <p:sldId id="269" r:id="rId10"/>
    <p:sldId id="267" r:id="rId11"/>
    <p:sldId id="268" r:id="rId12"/>
    <p:sldId id="271" r:id="rId13"/>
    <p:sldId id="274" r:id="rId14"/>
    <p:sldId id="265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ng Yonah" initials="wY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/>
    <p:restoredTop sz="92790"/>
  </p:normalViewPr>
  <p:slideViewPr>
    <p:cSldViewPr snapToGrid="0">
      <p:cViewPr varScale="1">
        <p:scale>
          <a:sx n="84" d="100"/>
          <a:sy n="84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1T16:11:59.485" idx="1">
    <p:pos x="5491" y="175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2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2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3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0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6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2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1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2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2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5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52" y="1038524"/>
            <a:ext cx="8238095" cy="47809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9480" y="4953000"/>
            <a:ext cx="153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BY</a:t>
            </a:r>
            <a:r>
              <a:rPr kumimoji="1" lang="zh-CN" altLang="en-US" sz="2400" dirty="0" smtClean="0"/>
              <a:t>  凤娇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7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18" y="268051"/>
            <a:ext cx="10560634" cy="596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52" y="427701"/>
            <a:ext cx="4038095" cy="27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16" y="708767"/>
            <a:ext cx="3733333" cy="2704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52" y="3492227"/>
            <a:ext cx="3704762" cy="28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198" y="3620798"/>
            <a:ext cx="4428571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2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项目需求说变就变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条件：不删除数，添加一个数 </a:t>
            </a:r>
            <a:r>
              <a:rPr lang="en-US" altLang="zh-CN" dirty="0" smtClean="0"/>
              <a:t>3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32" y="2832297"/>
            <a:ext cx="4895238" cy="27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97" y="2913249"/>
            <a:ext cx="4552381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89" y="949538"/>
            <a:ext cx="7600075" cy="37381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69" y="4936274"/>
            <a:ext cx="4285714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25" y="631451"/>
            <a:ext cx="4240279" cy="58103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92" y="2178078"/>
            <a:ext cx="4230812" cy="27386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4477" y="809469"/>
            <a:ext cx="97136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如果有来生，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要做一棵树，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站成永恒，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没有悲欢的姿势。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一半在尘土里安详，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一半在风里飞扬，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一半洒落阴凉，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一半沐浴阳光。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非常沉默非常骄傲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从不依靠从不寻找</a:t>
            </a:r>
            <a:r>
              <a:rPr lang="zh-CN" altLang="en-US" sz="3600" dirty="0"/>
              <a:t>　</a:t>
            </a:r>
            <a:r>
              <a:rPr lang="zh-CN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7788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57" y="898904"/>
            <a:ext cx="8743799" cy="49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88" y="743544"/>
            <a:ext cx="9276190" cy="51619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50421" y="743544"/>
            <a:ext cx="2177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DejaVu Sans Mono" panose="020B0609030804020204" pitchFamily="49" charset="0"/>
              </a:rPr>
              <a:t>举个例子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60" y="1731537"/>
            <a:ext cx="5549113" cy="3157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64" y="1263254"/>
            <a:ext cx="8647619" cy="16666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69085" y="47598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STHupo" charset="-122"/>
                <a:ea typeface="STHupo" charset="-122"/>
                <a:cs typeface="STHupo" charset="-122"/>
              </a:rPr>
              <a:t>这是一棵树</a:t>
            </a:r>
            <a:endParaRPr kumimoji="1" lang="zh-CN" altLang="en-US" sz="3600" dirty="0">
              <a:latin typeface="STHupo" charset="-122"/>
              <a:ea typeface="STHupo" charset="-122"/>
              <a:cs typeface="STHupo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5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95" y="1229514"/>
            <a:ext cx="6255549" cy="523665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27161" y="17438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找出下面哪个不是树（多选题）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76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3" y="222742"/>
            <a:ext cx="11613867" cy="55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74672" y="508948"/>
            <a:ext cx="131799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堆</a:t>
            </a:r>
            <a:endParaRPr lang="zh-CN" alt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2070" y="770558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是特殊的</a:t>
            </a:r>
            <a:r>
              <a:rPr lang="zh-CN" alt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完全</a:t>
            </a:r>
            <a:r>
              <a:rPr lang="zh-CN" alt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二叉树</a:t>
            </a:r>
            <a:endParaRPr lang="zh-CN" altLang="en-US" sz="54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430" y="2696371"/>
            <a:ext cx="3184911" cy="273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51" y="2488039"/>
            <a:ext cx="3014722" cy="29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搞事情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条件： </a:t>
            </a:r>
            <a:r>
              <a:rPr lang="zh-CN" altLang="en-US" sz="3200" dirty="0" smtClean="0"/>
              <a:t>假如我有</a:t>
            </a:r>
            <a:r>
              <a:rPr lang="en-US" altLang="zh-CN" sz="3200" dirty="0" smtClean="0"/>
              <a:t>14</a:t>
            </a:r>
            <a:r>
              <a:rPr lang="zh-CN" altLang="en-US" sz="3200" dirty="0" smtClean="0"/>
              <a:t>个数，分别是</a:t>
            </a:r>
            <a:r>
              <a:rPr lang="en-US" altLang="zh-CN" sz="3200" dirty="0" smtClean="0"/>
              <a:t>99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36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7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22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17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46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12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19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25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28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92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问：找出这</a:t>
            </a:r>
            <a:r>
              <a:rPr lang="en-US" altLang="zh-CN" sz="3200" dirty="0" smtClean="0"/>
              <a:t>14</a:t>
            </a:r>
            <a:r>
              <a:rPr lang="zh-CN" altLang="en-US" sz="3200" dirty="0" smtClean="0"/>
              <a:t>个数中最小的数？</a:t>
            </a:r>
            <a:endParaRPr lang="en-US" altLang="zh-CN" sz="3200" dirty="0" smtClean="0"/>
          </a:p>
          <a:p>
            <a:r>
              <a:rPr lang="zh-CN" altLang="en-US" sz="3200" dirty="0" smtClean="0"/>
              <a:t>答：</a:t>
            </a:r>
            <a:endParaRPr lang="en-US" altLang="zh-CN" sz="3200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123"/>
          <a:stretch/>
        </p:blipFill>
        <p:spPr>
          <a:xfrm>
            <a:off x="1903750" y="4001294"/>
            <a:ext cx="5231567" cy="204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项目需求说变就变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条件：删除最小的数，随机插入一个数</a:t>
            </a:r>
            <a:r>
              <a:rPr lang="en-US" altLang="zh-CN" dirty="0" smtClean="0"/>
              <a:t>23</a:t>
            </a:r>
          </a:p>
          <a:p>
            <a:endParaRPr lang="en-US" altLang="zh-CN" dirty="0"/>
          </a:p>
          <a:p>
            <a:r>
              <a:rPr lang="zh-CN" altLang="en-US" dirty="0" smtClean="0"/>
              <a:t>问：找出这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个数中最小的数？</a:t>
            </a:r>
            <a:endParaRPr lang="en-US" altLang="zh-CN" dirty="0" smtClean="0"/>
          </a:p>
          <a:p>
            <a:r>
              <a:rPr lang="zh-CN" altLang="en-US" dirty="0" smtClean="0"/>
              <a:t>答：遍历（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时间复杂度：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O(N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But </a:t>
            </a:r>
            <a:r>
              <a:rPr lang="zh-CN" altLang="en-US" dirty="0" smtClean="0"/>
              <a:t>需求随时会改变 ：</a:t>
            </a:r>
            <a:r>
              <a:rPr lang="zh-CN" altLang="en-US" dirty="0" smtClean="0">
                <a:solidFill>
                  <a:srgbClr val="FF0000"/>
                </a:solidFill>
              </a:rPr>
              <a:t>重复以上条件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zh-CN" altLang="en-US" dirty="0" smtClean="0">
                <a:solidFill>
                  <a:srgbClr val="FF0000"/>
                </a:solidFill>
              </a:rPr>
              <a:t>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       遍历： 时间复杂度：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O(14^2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364" y="4914603"/>
            <a:ext cx="966847" cy="8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38" y="0"/>
            <a:ext cx="9099823" cy="666364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62046" y="1288378"/>
            <a:ext cx="33612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堆： </a:t>
            </a:r>
            <a:r>
              <a:rPr lang="en-US" altLang="zh-CN" sz="4400" b="1" dirty="0" smtClean="0">
                <a:solidFill>
                  <a:srgbClr val="002060"/>
                </a:solidFill>
              </a:rPr>
              <a:t>O(</a:t>
            </a:r>
            <a:r>
              <a:rPr lang="en-US" altLang="zh-CN" sz="4400" b="1" dirty="0" err="1" smtClean="0">
                <a:solidFill>
                  <a:srgbClr val="002060"/>
                </a:solidFill>
              </a:rPr>
              <a:t>logN</a:t>
            </a:r>
            <a:r>
              <a:rPr lang="en-US" altLang="zh-CN" sz="4400" b="1" dirty="0" smtClean="0">
                <a:solidFill>
                  <a:srgbClr val="002060"/>
                </a:solidFill>
              </a:rPr>
              <a:t>)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9468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170</Words>
  <Application>Microsoft Macintosh PowerPoint</Application>
  <PresentationFormat>宽屏</PresentationFormat>
  <Paragraphs>23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DejaVu Sans Mono</vt:lpstr>
      <vt:lpstr>STHupo</vt:lpstr>
      <vt:lpstr>华文新魏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搞事情</vt:lpstr>
      <vt:lpstr>项目需求说变就变</vt:lpstr>
      <vt:lpstr>PowerPoint 演示文稿</vt:lpstr>
      <vt:lpstr>PowerPoint 演示文稿</vt:lpstr>
      <vt:lpstr>PowerPoint 演示文稿</vt:lpstr>
      <vt:lpstr>项目需求说变就变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Yonah</dc:creator>
  <cp:lastModifiedBy>wong Yonah</cp:lastModifiedBy>
  <cp:revision>12</cp:revision>
  <dcterms:created xsi:type="dcterms:W3CDTF">2018-10-11T06:02:27Z</dcterms:created>
  <dcterms:modified xsi:type="dcterms:W3CDTF">2018-10-11T08:12:56Z</dcterms:modified>
</cp:coreProperties>
</file>