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9" r:id="rId5"/>
    <p:sldId id="266" r:id="rId6"/>
    <p:sldId id="261" r:id="rId7"/>
    <p:sldId id="259" r:id="rId8"/>
    <p:sldId id="263" r:id="rId9"/>
    <p:sldId id="262" r:id="rId10"/>
    <p:sldId id="260" r:id="rId11"/>
    <p:sldId id="257" r:id="rId12"/>
    <p:sldId id="25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579"/>
  </p:normalViewPr>
  <p:slideViewPr>
    <p:cSldViewPr snapToGrid="0">
      <p:cViewPr varScale="1">
        <p:scale>
          <a:sx n="85" d="100"/>
          <a:sy n="85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7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7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2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8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1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8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3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0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4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9DAE-2171-4169-B9E2-ADAA0466AD4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戏如</a:t>
            </a:r>
            <a:r>
              <a:rPr lang="zh-CN" altLang="en-US" dirty="0" smtClean="0"/>
              <a:t>人生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20" y="3429638"/>
            <a:ext cx="1876190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6000" dirty="0" smtClean="0"/>
              <a:t>走</a:t>
            </a:r>
            <a:r>
              <a:rPr lang="en-US" altLang="zh-CN" sz="6000" dirty="0" smtClean="0"/>
              <a:t>3</a:t>
            </a:r>
            <a:r>
              <a:rPr lang="zh-CN" altLang="en-US" sz="6000" dirty="0" smtClean="0"/>
              <a:t>银</a:t>
            </a:r>
            <a:r>
              <a:rPr lang="en-US" altLang="zh-CN" sz="6000" dirty="0" smtClean="0"/>
              <a:t>2</a:t>
            </a:r>
            <a:r>
              <a:rPr lang="zh-CN" altLang="en-US" sz="6000" dirty="0" smtClean="0"/>
              <a:t>金</a:t>
            </a:r>
            <a:r>
              <a:rPr lang="en-US" altLang="zh-CN" sz="6000" dirty="0" smtClean="0"/>
              <a:t>2</a:t>
            </a:r>
            <a:r>
              <a:rPr lang="zh-CN" altLang="en-US" sz="6000" dirty="0" smtClean="0"/>
              <a:t>王</a:t>
            </a:r>
            <a:r>
              <a:rPr lang="en-US" altLang="zh-CN" sz="6000" dirty="0" smtClean="0"/>
              <a:t>3</a:t>
            </a:r>
          </a:p>
          <a:p>
            <a:endParaRPr lang="en-US" altLang="zh-CN" dirty="0"/>
          </a:p>
          <a:p>
            <a:r>
              <a:rPr lang="en-US" altLang="zh-CN" dirty="0" smtClean="0"/>
              <a:t>A.  Alone</a:t>
            </a:r>
          </a:p>
          <a:p>
            <a:r>
              <a:rPr lang="en-US" altLang="zh-CN" dirty="0" smtClean="0"/>
              <a:t>B . Lion</a:t>
            </a:r>
          </a:p>
          <a:p>
            <a:r>
              <a:rPr lang="en-US" altLang="zh-CN" dirty="0" smtClean="0"/>
              <a:t>C . Wind</a:t>
            </a:r>
          </a:p>
          <a:p>
            <a:r>
              <a:rPr lang="en-US" altLang="zh-CN" dirty="0" smtClean="0"/>
              <a:t>D . long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7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谁在说谎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489" y="1690688"/>
            <a:ext cx="7194998" cy="3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电梯谜题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29" y="1825625"/>
            <a:ext cx="8219382" cy="35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" y="1825625"/>
            <a:ext cx="7394969" cy="33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 Still happy is success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You are very much ON TIME, and in your TIME ZONE Destiny set up for you.</a:t>
            </a:r>
            <a:endParaRPr lang="zh-CN" altLang="zh-CN" dirty="0"/>
          </a:p>
          <a:p>
            <a:r>
              <a:rPr lang="en-US" altLang="zh-CN" b="1" dirty="0"/>
              <a:t>Don’t let anyone rush you with their time lines.  </a:t>
            </a:r>
            <a:endParaRPr lang="zh-CN" altLang="zh-CN" dirty="0"/>
          </a:p>
          <a:p>
            <a:r>
              <a:rPr lang="en-US" altLang="zh-CN" dirty="0"/>
              <a:t>Because as Einstein said, “ Not everything that counts can be counted and not everything that’s counted truly counts.” </a:t>
            </a:r>
            <a:endParaRPr lang="zh-CN" altLang="zh-CN" dirty="0"/>
          </a:p>
          <a:p>
            <a:r>
              <a:rPr lang="zh-CN" altLang="zh-CN" dirty="0"/>
              <a:t>因为爱因斯坦曾经说过：并不是每一件算的出来的事，都有意义，也不是每一件有意义的事，都能够被算出来。</a:t>
            </a:r>
          </a:p>
          <a:p>
            <a:r>
              <a:rPr lang="zh-CN" altLang="zh-CN" dirty="0"/>
              <a:t>你只管努力，上帝自有安排。只要你肯努力，最坏的结果也不过是大器晚成。享受现在的生活，并感激它。不要抱怨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6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</a:t>
            </a:r>
            <a:r>
              <a:rPr lang="zh-CN" altLang="en-US" dirty="0" smtClean="0"/>
              <a:t>着对方眼睛</a:t>
            </a:r>
            <a:endParaRPr lang="en-US" altLang="zh-CN" dirty="0" smtClean="0"/>
          </a:p>
          <a:p>
            <a:r>
              <a:rPr lang="zh-CN" altLang="en-US" dirty="0" smtClean="0"/>
              <a:t>提前准备有趣的话题</a:t>
            </a:r>
            <a:endParaRPr lang="en-US" altLang="zh-CN" dirty="0" smtClean="0"/>
          </a:p>
          <a:p>
            <a:r>
              <a:rPr lang="zh-CN" altLang="en-US" dirty="0" smtClean="0"/>
              <a:t>注视，点头，微笑</a:t>
            </a:r>
            <a:endParaRPr lang="en-US" altLang="zh-CN" dirty="0" smtClean="0"/>
          </a:p>
          <a:p>
            <a:r>
              <a:rPr lang="zh-CN" altLang="en-US" dirty="0"/>
              <a:t>做</a:t>
            </a:r>
            <a:r>
              <a:rPr lang="zh-CN" altLang="en-US" dirty="0" smtClean="0"/>
              <a:t>总结，做笔记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It is crap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02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</a:t>
            </a:r>
            <a:r>
              <a:rPr lang="en-US" altLang="zh-CN" dirty="0"/>
              <a:t>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不要三心二意（处在当下 </a:t>
            </a:r>
            <a:r>
              <a:rPr lang="en-US" altLang="zh-CN" dirty="0" smtClean="0"/>
              <a:t>be in that moment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不要好为人师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使用开放式问答（</a:t>
            </a:r>
            <a:r>
              <a:rPr lang="en-US" altLang="zh-CN" dirty="0" smtClean="0"/>
              <a:t>what…</a:t>
            </a:r>
            <a:r>
              <a:rPr lang="en-US" altLang="zh-CN" dirty="0" err="1" smtClean="0"/>
              <a:t>How,who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顺其自然 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如果你不知道，就不知到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不要把自己的经历和他人比较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尽量别重复自己说的话</a:t>
            </a:r>
            <a:endParaRPr lang="en-US" altLang="zh-CN" dirty="0" smtClean="0"/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少说废话 </a:t>
            </a:r>
            <a:endParaRPr lang="en-US" altLang="zh-CN" dirty="0" smtClean="0"/>
          </a:p>
          <a:p>
            <a:r>
              <a:rPr lang="en-US" altLang="zh-CN" dirty="0" smtClean="0"/>
              <a:t>9. Listening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6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可以抢答，不可以改变答案</a:t>
            </a:r>
            <a:endParaRPr lang="en-US" altLang="zh-CN" dirty="0" smtClean="0"/>
          </a:p>
          <a:p>
            <a:r>
              <a:rPr lang="zh-CN" altLang="en-US" dirty="0" smtClean="0"/>
              <a:t>机会只有一次</a:t>
            </a:r>
            <a:endParaRPr lang="en-US" altLang="zh-CN" dirty="0" smtClean="0"/>
          </a:p>
          <a:p>
            <a:r>
              <a:rPr lang="zh-CN" altLang="en-US" dirty="0" smtClean="0"/>
              <a:t>请遵守第一条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zh-CN" altLang="en-US" dirty="0" smtClean="0"/>
              <a:t>规则由解释</a:t>
            </a:r>
            <a:r>
              <a:rPr lang="zh-CN" altLang="en-US" dirty="0" smtClean="0"/>
              <a:t>凤娇，请大家配合演出，嘻嘻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6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猜猜那是谁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桌子上有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样东西，依次是茶叶，墨水，地图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A. Tony</a:t>
            </a:r>
          </a:p>
          <a:p>
            <a:r>
              <a:rPr lang="en-US" altLang="zh-CN" dirty="0" smtClean="0"/>
              <a:t>B . Mike</a:t>
            </a:r>
          </a:p>
          <a:p>
            <a:r>
              <a:rPr lang="en-US" altLang="zh-CN" dirty="0" smtClean="0"/>
              <a:t>C . Tree</a:t>
            </a:r>
          </a:p>
          <a:p>
            <a:r>
              <a:rPr lang="en-US" altLang="zh-CN" dirty="0" smtClean="0"/>
              <a:t>D . Tim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生物学家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91" y="1825625"/>
            <a:ext cx="8435635" cy="391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程序员 思维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094" y="1929227"/>
            <a:ext cx="7316609" cy="30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程序媛</a:t>
            </a:r>
            <a:r>
              <a:rPr lang="en-US" altLang="zh-CN" dirty="0" smtClean="0"/>
              <a:t> </a:t>
            </a:r>
            <a:r>
              <a:rPr lang="zh-CN" altLang="en-US" dirty="0" smtClean="0"/>
              <a:t>思维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9134"/>
            <a:ext cx="7367278" cy="26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220</Words>
  <Application>Microsoft Macintosh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宋体</vt:lpstr>
      <vt:lpstr>Office 主题</vt:lpstr>
      <vt:lpstr> 戏如人生</vt:lpstr>
      <vt:lpstr>Be Still happy is success</vt:lpstr>
      <vt:lpstr>Old technology</vt:lpstr>
      <vt:lpstr>New technology</vt:lpstr>
      <vt:lpstr>开始游戏</vt:lpstr>
      <vt:lpstr>猜猜那是谁</vt:lpstr>
      <vt:lpstr>生物学家</vt:lpstr>
      <vt:lpstr>程序员 思维</vt:lpstr>
      <vt:lpstr>程序媛 思维</vt:lpstr>
      <vt:lpstr>简单密码</vt:lpstr>
      <vt:lpstr>谁在说谎</vt:lpstr>
      <vt:lpstr>电梯谜题</vt:lpstr>
      <vt:lpstr>hello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Yonah</dc:creator>
  <cp:lastModifiedBy>wong Yonah</cp:lastModifiedBy>
  <cp:revision>20</cp:revision>
  <dcterms:created xsi:type="dcterms:W3CDTF">2018-06-05T02:26:03Z</dcterms:created>
  <dcterms:modified xsi:type="dcterms:W3CDTF">2018-12-04T04:26:01Z</dcterms:modified>
</cp:coreProperties>
</file>