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1" r:id="rId6"/>
    <p:sldId id="259" r:id="rId7"/>
    <p:sldId id="257" r:id="rId8"/>
    <p:sldId id="262" r:id="rId9"/>
    <p:sldId id="263" r:id="rId10"/>
    <p:sldId id="258" r:id="rId11"/>
    <p:sldId id="260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社会</a:t>
            </a:r>
            <a:r>
              <a:rPr lang="zh-CN" altLang="en-US" dirty="0"/>
              <a:t>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0" y="3429638"/>
            <a:ext cx="18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电梯谜题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825625"/>
            <a:ext cx="8219382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 smtClean="0"/>
              <a:t>走</a:t>
            </a:r>
            <a:r>
              <a:rPr lang="en-US" altLang="zh-CN" sz="6000" dirty="0" smtClean="0"/>
              <a:t>3</a:t>
            </a:r>
            <a:r>
              <a:rPr lang="zh-CN" altLang="en-US" sz="6000" dirty="0" smtClean="0"/>
              <a:t>银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金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王</a:t>
            </a:r>
            <a:r>
              <a:rPr lang="en-US" altLang="zh-CN" sz="6000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A.  Alone</a:t>
            </a:r>
          </a:p>
          <a:p>
            <a:r>
              <a:rPr lang="en-US" altLang="zh-CN" dirty="0" smtClean="0"/>
              <a:t>B . Lion</a:t>
            </a:r>
          </a:p>
          <a:p>
            <a:r>
              <a:rPr lang="en-US" altLang="zh-CN" dirty="0" smtClean="0"/>
              <a:t>C . Wind</a:t>
            </a:r>
          </a:p>
          <a:p>
            <a:r>
              <a:rPr lang="en-US" altLang="zh-CN" dirty="0" smtClean="0"/>
              <a:t>D . 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825625"/>
            <a:ext cx="7394969" cy="3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一首社会诗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You are very much ON TIME, and in your TIME ZONE Destiny set up for you.</a:t>
            </a:r>
            <a:endParaRPr lang="zh-CN" altLang="zh-CN" dirty="0"/>
          </a:p>
          <a:p>
            <a:r>
              <a:rPr lang="en-US" altLang="zh-CN" b="1" dirty="0"/>
              <a:t>Don’t let anyone rush you with their time lines.  </a:t>
            </a:r>
            <a:endParaRPr lang="zh-CN" altLang="zh-CN" dirty="0"/>
          </a:p>
          <a:p>
            <a:r>
              <a:rPr lang="en-US" altLang="zh-CN" dirty="0"/>
              <a:t>Because as Einstein said, “ Not everything that counts can be counted and not everything that’s counted truly counts.” </a:t>
            </a:r>
            <a:endParaRPr lang="zh-CN" altLang="zh-CN" dirty="0"/>
          </a:p>
          <a:p>
            <a:r>
              <a:rPr lang="zh-CN" altLang="zh-CN" dirty="0"/>
              <a:t>因为爱因斯坦曾经说过：并不是每一件算的出来的事，都有意义，也不是每一件有意义的事，都能够被算出来。</a:t>
            </a:r>
          </a:p>
          <a:p>
            <a:r>
              <a:rPr lang="zh-CN" altLang="zh-CN" dirty="0"/>
              <a:t>你只管努力，上帝自有安排。只要你肯努力，最坏的结果也不过是大器晚成。享受现在的生活，并感激它。不要抱怨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5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情商是可以提高的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分钟的小视频献上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05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可以抢答，不可以改变答案</a:t>
            </a:r>
            <a:endParaRPr lang="en-US" altLang="zh-CN" dirty="0" smtClean="0"/>
          </a:p>
          <a:p>
            <a:r>
              <a:rPr lang="zh-CN" altLang="en-US" dirty="0" smtClean="0"/>
              <a:t>机会只有一次</a:t>
            </a:r>
            <a:endParaRPr lang="en-US" altLang="zh-CN" dirty="0" smtClean="0"/>
          </a:p>
          <a:p>
            <a:r>
              <a:rPr lang="zh-CN" altLang="en-US" dirty="0" smtClean="0"/>
              <a:t>请遵守第一条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0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猜猜那是谁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桌子上有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样东西，依次是茶叶，墨水，地图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A. Tony</a:t>
            </a:r>
          </a:p>
          <a:p>
            <a:r>
              <a:rPr lang="en-US" altLang="zh-CN" dirty="0" smtClean="0"/>
              <a:t>B . Mike</a:t>
            </a:r>
          </a:p>
          <a:p>
            <a:r>
              <a:rPr lang="en-US" altLang="zh-CN" dirty="0" smtClean="0"/>
              <a:t>C . Tree</a:t>
            </a:r>
          </a:p>
          <a:p>
            <a:r>
              <a:rPr lang="en-US" altLang="zh-CN" dirty="0" smtClean="0"/>
              <a:t>D . Tim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1825625"/>
            <a:ext cx="8435635" cy="39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谁在说谎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9" y="1690688"/>
            <a:ext cx="7194998" cy="3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猿思维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134"/>
            <a:ext cx="7367278" cy="2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猿思维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94" y="1929227"/>
            <a:ext cx="7316609" cy="3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129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 社会人</vt:lpstr>
      <vt:lpstr>一首社会诗</vt:lpstr>
      <vt:lpstr>情商是可以提高的</vt:lpstr>
      <vt:lpstr>开始游戏</vt:lpstr>
      <vt:lpstr>猜猜那是谁</vt:lpstr>
      <vt:lpstr>生物学家</vt:lpstr>
      <vt:lpstr>谁在说谎</vt:lpstr>
      <vt:lpstr>程序猿思维1</vt:lpstr>
      <vt:lpstr>程序猿思维2</vt:lpstr>
      <vt:lpstr>电梯谜题</vt:lpstr>
      <vt:lpstr>简单密码</vt:lpstr>
      <vt:lpstr>hello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Yonah</cp:lastModifiedBy>
  <cp:revision>9</cp:revision>
  <dcterms:created xsi:type="dcterms:W3CDTF">2018-06-05T02:26:03Z</dcterms:created>
  <dcterms:modified xsi:type="dcterms:W3CDTF">2018-06-05T13:08:36Z</dcterms:modified>
</cp:coreProperties>
</file>