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63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7E6DF-A731-6E4E-B039-0F51E5AEDD07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F1C4F-3EF3-334F-8259-9B3F44F47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07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36E2-7EE5-1E4F-8685-407CF9F6F3F9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20F6-1537-414D-AE4E-A487B285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7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36E2-7EE5-1E4F-8685-407CF9F6F3F9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20F6-1537-414D-AE4E-A487B285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0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36E2-7EE5-1E4F-8685-407CF9F6F3F9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20F6-1537-414D-AE4E-A487B285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1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36E2-7EE5-1E4F-8685-407CF9F6F3F9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20F6-1537-414D-AE4E-A487B285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1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36E2-7EE5-1E4F-8685-407CF9F6F3F9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20F6-1537-414D-AE4E-A487B285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36E2-7EE5-1E4F-8685-407CF9F6F3F9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20F6-1537-414D-AE4E-A487B285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36E2-7EE5-1E4F-8685-407CF9F6F3F9}" type="datetimeFigureOut">
              <a:rPr lang="en-US" smtClean="0"/>
              <a:t>5/11/18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20F6-1537-414D-AE4E-A487B285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4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36E2-7EE5-1E4F-8685-407CF9F6F3F9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20F6-1537-414D-AE4E-A487B285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36E2-7EE5-1E4F-8685-407CF9F6F3F9}" type="datetimeFigureOut">
              <a:rPr lang="en-US" smtClean="0"/>
              <a:t>5/11/18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20F6-1537-414D-AE4E-A487B285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2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36E2-7EE5-1E4F-8685-407CF9F6F3F9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20F6-1537-414D-AE4E-A487B285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1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36E2-7EE5-1E4F-8685-407CF9F6F3F9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20F6-1537-414D-AE4E-A487B285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4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36E2-7EE5-1E4F-8685-407CF9F6F3F9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20F6-1537-414D-AE4E-A487B285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zhihu.com/question/22471467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蓝盾</a:t>
            </a:r>
            <a:r>
              <a:rPr lang="en-US" altLang="zh-CN" b="1" dirty="0" smtClean="0"/>
              <a:t>2018</a:t>
            </a:r>
            <a:r>
              <a:rPr lang="zh-CN" altLang="en-US" b="1" dirty="0" smtClean="0"/>
              <a:t>前沿</a:t>
            </a:r>
            <a:r>
              <a:rPr lang="zh-CN" altLang="en-US" b="1" dirty="0" smtClean="0">
                <a:solidFill>
                  <a:srgbClr val="00B050"/>
                </a:solidFill>
              </a:rPr>
              <a:t>分享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期望中的关键</a:t>
            </a:r>
            <a:r>
              <a:rPr lang="zh-CN" altLang="en-US" dirty="0" smtClean="0"/>
              <a:t>成果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KR2</a:t>
            </a:r>
            <a:r>
              <a:rPr lang="zh-CN" altLang="en-US" dirty="0" smtClean="0"/>
              <a:t>）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12" y="1825625"/>
            <a:ext cx="8765375" cy="4351338"/>
          </a:xfrm>
        </p:spPr>
      </p:pic>
    </p:spTree>
    <p:extLst>
      <p:ext uri="{BB962C8B-B14F-4D97-AF65-F5344CB8AC3E}">
        <p14:creationId xmlns:p14="http://schemas.microsoft.com/office/powerpoint/2010/main" val="212406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期望中的关键</a:t>
            </a:r>
            <a:r>
              <a:rPr lang="zh-CN" altLang="en-US" dirty="0" smtClean="0"/>
              <a:t>成果</a:t>
            </a:r>
            <a:r>
              <a:rPr lang="en-US" altLang="zh-CN" dirty="0" smtClean="0"/>
              <a:t>3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KR3</a:t>
            </a:r>
            <a:r>
              <a:rPr lang="zh-CN" altLang="en-US" dirty="0" smtClean="0"/>
              <a:t>）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50" y="3105944"/>
            <a:ext cx="8978900" cy="1790700"/>
          </a:xfrm>
        </p:spPr>
      </p:pic>
    </p:spTree>
    <p:extLst>
      <p:ext uri="{BB962C8B-B14F-4D97-AF65-F5344CB8AC3E}">
        <p14:creationId xmlns:p14="http://schemas.microsoft.com/office/powerpoint/2010/main" val="1406940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期望中的关键</a:t>
            </a:r>
            <a:r>
              <a:rPr lang="zh-CN" altLang="en-US" dirty="0" smtClean="0"/>
              <a:t>成果</a:t>
            </a:r>
            <a:r>
              <a:rPr lang="en-US" altLang="zh-CN" dirty="0" smtClean="0"/>
              <a:t>4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KR4</a:t>
            </a:r>
            <a:r>
              <a:rPr lang="zh-CN" altLang="en-US" dirty="0" smtClean="0"/>
              <a:t>）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50" y="2401094"/>
            <a:ext cx="8597900" cy="3200400"/>
          </a:xfrm>
        </p:spPr>
      </p:pic>
    </p:spTree>
    <p:extLst>
      <p:ext uri="{BB962C8B-B14F-4D97-AF65-F5344CB8AC3E}">
        <p14:creationId xmlns:p14="http://schemas.microsoft.com/office/powerpoint/2010/main" val="244017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对于</a:t>
            </a:r>
            <a:r>
              <a:rPr lang="zh-CN" altLang="en-US" b="1" dirty="0" smtClean="0">
                <a:solidFill>
                  <a:srgbClr val="00B050"/>
                </a:solidFill>
              </a:rPr>
              <a:t>蓝盾</a:t>
            </a:r>
            <a:r>
              <a:rPr lang="zh-CN" altLang="en-US" b="1" dirty="0" smtClean="0"/>
              <a:t>，</a:t>
            </a:r>
            <a:r>
              <a:rPr lang="en-US" altLang="zh-CN" b="1" dirty="0" smtClean="0">
                <a:solidFill>
                  <a:srgbClr val="00B050"/>
                </a:solidFill>
              </a:rPr>
              <a:t>100%</a:t>
            </a:r>
            <a:r>
              <a:rPr lang="zh-CN" altLang="en-US" b="1" dirty="0" smtClean="0">
                <a:solidFill>
                  <a:srgbClr val="00B050"/>
                </a:solidFill>
              </a:rPr>
              <a:t> 开源代码，数据和结果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592" y="1825625"/>
            <a:ext cx="8202816" cy="4351338"/>
          </a:xfrm>
        </p:spPr>
      </p:pic>
    </p:spTree>
    <p:extLst>
      <p:ext uri="{BB962C8B-B14F-4D97-AF65-F5344CB8AC3E}">
        <p14:creationId xmlns:p14="http://schemas.microsoft.com/office/powerpoint/2010/main" val="53989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组愿景</a:t>
            </a:r>
            <a:endParaRPr lang="en-US" b="1" dirty="0"/>
          </a:p>
        </p:txBody>
      </p:sp>
      <p:pic>
        <p:nvPicPr>
          <p:cNvPr id="4" name="Content Placeholder 3" descr="/Users/wei/Dropbox/Screenshots/Screenshot 2018-05-10 14.33.05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12102"/>
            <a:ext cx="10515600" cy="4178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945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组研究方向</a:t>
            </a:r>
            <a:endParaRPr lang="en-US" b="1" dirty="0"/>
          </a:p>
        </p:txBody>
      </p:sp>
      <p:pic>
        <p:nvPicPr>
          <p:cNvPr id="4" name="Content Placeholder 3" descr="../../Dropbox/Screenshots/Screenshot%202018-05-10%2021.07.3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11" y="1825625"/>
            <a:ext cx="9520377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35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/>
              <a:t>恶意</a:t>
            </a:r>
            <a:r>
              <a:rPr lang="zh-CN" altLang="en-US" sz="4000" b="1" dirty="0"/>
              <a:t>软件</a:t>
            </a:r>
            <a:r>
              <a:rPr lang="zh-CN" altLang="en-US" sz="4000" b="1" dirty="0" smtClean="0"/>
              <a:t>检测引擎（</a:t>
            </a:r>
            <a:r>
              <a:rPr lang="en-US" altLang="zh-CN" sz="4000" b="1" dirty="0" smtClean="0"/>
              <a:t>Malware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/>
              <a:t>Detection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/>
              <a:t>Engine</a:t>
            </a:r>
            <a:r>
              <a:rPr lang="zh-CN" altLang="en-US" sz="4000" b="1" dirty="0" smtClean="0"/>
              <a:t>）</a:t>
            </a:r>
            <a:endParaRPr lang="en-US" sz="4000" b="1" dirty="0"/>
          </a:p>
        </p:txBody>
      </p:sp>
      <p:pic>
        <p:nvPicPr>
          <p:cNvPr id="4" name="Content Placeholder 3" descr="../../Dropbox/Screenshots/Screenshot%202018-05-10%2021.10.26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605" y="1825625"/>
            <a:ext cx="8036789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564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</a:t>
            </a:r>
            <a:r>
              <a:rPr lang="zh-CN" altLang="en-US" b="1" dirty="0"/>
              <a:t>安全与安全</a:t>
            </a:r>
            <a:r>
              <a:rPr lang="en-US" b="1" dirty="0" smtClean="0"/>
              <a:t>AI</a:t>
            </a:r>
            <a:endParaRPr lang="en-US" b="1" dirty="0"/>
          </a:p>
        </p:txBody>
      </p:sp>
      <p:pic>
        <p:nvPicPr>
          <p:cNvPr id="4" name="Content Placeholder 3" descr="../../Dropbox/Screenshots/Screenshot%202018-05-10%2021.17.1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72" y="1825625"/>
            <a:ext cx="10370856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832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SDN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&amp;</a:t>
            </a:r>
            <a:r>
              <a:rPr lang="zh-CN" altLang="en-US" b="1" dirty="0" smtClean="0"/>
              <a:t> 区块</a:t>
            </a:r>
            <a:r>
              <a:rPr lang="zh-CN" altLang="en-US" b="1" dirty="0" smtClean="0"/>
              <a:t>链（留待下一次作重点分享）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8260"/>
            <a:ext cx="4699000" cy="2413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0" y="1482460"/>
            <a:ext cx="56134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9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什么是</a:t>
            </a:r>
            <a:r>
              <a:rPr lang="en-US" altLang="zh-CN" b="1" dirty="0" smtClean="0"/>
              <a:t>OKR</a:t>
            </a:r>
            <a:r>
              <a:rPr lang="zh-CN" altLang="en-US" b="1" dirty="0" smtClean="0"/>
              <a:t>？（</a:t>
            </a:r>
            <a:r>
              <a:rPr lang="zh-CN" altLang="en-US" b="1" dirty="0" smtClean="0">
                <a:solidFill>
                  <a:srgbClr val="00B050"/>
                </a:solidFill>
              </a:rPr>
              <a:t>沟通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solidFill>
                  <a:srgbClr val="00B050"/>
                </a:solidFill>
              </a:rPr>
              <a:t>绩效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solidFill>
                  <a:srgbClr val="00B050"/>
                </a:solidFill>
              </a:rPr>
              <a:t>项管</a:t>
            </a:r>
            <a:r>
              <a:rPr lang="mr-IN" altLang="zh-CN" b="1" dirty="0" smtClean="0"/>
              <a:t>…</a:t>
            </a:r>
            <a:r>
              <a:rPr lang="zh-CN" altLang="en-US" b="1" dirty="0" smtClean="0"/>
              <a:t>）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O</a:t>
            </a:r>
            <a:r>
              <a:rPr lang="zh-CN" altLang="en-US" dirty="0" smtClean="0"/>
              <a:t>：目标（</a:t>
            </a:r>
            <a:r>
              <a:rPr lang="en-US" altLang="zh-CN" dirty="0" smtClean="0"/>
              <a:t>objective</a:t>
            </a:r>
            <a:r>
              <a:rPr lang="zh-CN" altLang="en-US" dirty="0" smtClean="0"/>
              <a:t>），一句话，非量化</a:t>
            </a:r>
            <a:endParaRPr lang="en-US" altLang="zh-CN" dirty="0" smtClean="0"/>
          </a:p>
          <a:p>
            <a:r>
              <a:rPr lang="en-US" altLang="zh-CN" dirty="0" smtClean="0"/>
              <a:t>KR</a:t>
            </a:r>
            <a:r>
              <a:rPr lang="zh-CN" altLang="en-US" dirty="0" smtClean="0"/>
              <a:t>：达到时限时，期待中的关键成果（</a:t>
            </a:r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），需</a:t>
            </a:r>
            <a:r>
              <a:rPr lang="zh-CN" altLang="en-US" dirty="0" smtClean="0"/>
              <a:t>量化，有雄心的；最终完成度</a:t>
            </a:r>
            <a:r>
              <a:rPr lang="zh-CN" altLang="en-US" dirty="0" smtClean="0">
                <a:solidFill>
                  <a:srgbClr val="00B050"/>
                </a:solidFill>
              </a:rPr>
              <a:t>达到</a:t>
            </a:r>
            <a:r>
              <a:rPr lang="en-US" altLang="zh-CN" dirty="0" smtClean="0">
                <a:solidFill>
                  <a:srgbClr val="00B050"/>
                </a:solidFill>
              </a:rPr>
              <a:t>0.7</a:t>
            </a:r>
            <a:r>
              <a:rPr lang="zh-CN" altLang="en-US" dirty="0" smtClean="0"/>
              <a:t>左右则是完美的</a:t>
            </a:r>
            <a:endParaRPr lang="en-US" altLang="zh-CN" dirty="0" smtClean="0"/>
          </a:p>
          <a:p>
            <a:r>
              <a:rPr lang="zh-CN" altLang="en-US" dirty="0" smtClean="0"/>
              <a:t>原则</a:t>
            </a:r>
            <a:r>
              <a:rPr lang="zh-CN" altLang="en-US" dirty="0" smtClean="0">
                <a:sym typeface="Wingdings"/>
              </a:rPr>
              <a:t>：（</a:t>
            </a:r>
            <a:r>
              <a:rPr lang="en-US" altLang="zh-CN" dirty="0" smtClean="0">
                <a:sym typeface="Wingdings"/>
              </a:rPr>
              <a:t>1</a:t>
            </a:r>
            <a:r>
              <a:rPr lang="zh-CN" altLang="en-US" dirty="0" smtClean="0">
                <a:sym typeface="Wingdings"/>
              </a:rPr>
              <a:t>）</a:t>
            </a:r>
            <a:r>
              <a:rPr lang="zh-CN" altLang="en-US" dirty="0" smtClean="0"/>
              <a:t>在</a:t>
            </a:r>
            <a:r>
              <a:rPr lang="zh-CN" altLang="en-US" dirty="0" smtClean="0"/>
              <a:t>不断交流中，动态变更</a:t>
            </a:r>
            <a:r>
              <a:rPr lang="en-US" altLang="zh-CN" dirty="0" smtClean="0"/>
              <a:t>KR</a:t>
            </a:r>
            <a:r>
              <a:rPr lang="zh-CN" altLang="en-US" dirty="0" smtClean="0"/>
              <a:t>但保持</a:t>
            </a:r>
            <a:r>
              <a:rPr lang="en-US" altLang="zh-CN" dirty="0" smtClean="0"/>
              <a:t>O</a:t>
            </a:r>
            <a:r>
              <a:rPr lang="zh-CN" altLang="en-US" dirty="0" smtClean="0"/>
              <a:t>不变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OKR</a:t>
            </a:r>
            <a:r>
              <a:rPr lang="zh-CN" altLang="en-US" dirty="0" smtClean="0"/>
              <a:t>全公司可见</a:t>
            </a:r>
            <a:endParaRPr lang="en-US" altLang="zh-CN" dirty="0" smtClean="0"/>
          </a:p>
          <a:p>
            <a:r>
              <a:rPr lang="en-US" altLang="zh-CN" dirty="0" smtClean="0"/>
              <a:t>KR</a:t>
            </a:r>
            <a:r>
              <a:rPr lang="zh-CN" altLang="en-US" dirty="0" smtClean="0"/>
              <a:t>例子</a:t>
            </a:r>
            <a:r>
              <a:rPr lang="zh-CN" altLang="en-US" dirty="0" smtClean="0">
                <a:sym typeface="Wingdings"/>
              </a:rPr>
              <a:t>：</a:t>
            </a:r>
            <a:endParaRPr lang="en-US" altLang="zh-CN" dirty="0" smtClean="0">
              <a:sym typeface="Wingdings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sym typeface="Wingdings"/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  <a:sym typeface="Wingdings"/>
              </a:rPr>
              <a:t>no</a:t>
            </a:r>
            <a:r>
              <a:rPr lang="zh-CN" altLang="en-US" b="1" dirty="0" smtClean="0">
                <a:solidFill>
                  <a:srgbClr val="FF0000"/>
                </a:solidFill>
                <a:sym typeface="Wingdings"/>
              </a:rPr>
              <a:t>）“使</a:t>
            </a:r>
            <a:r>
              <a:rPr lang="en-US" altLang="zh-CN" b="1" dirty="0" err="1" smtClean="0">
                <a:solidFill>
                  <a:srgbClr val="FF0000"/>
                </a:solidFill>
                <a:sym typeface="Wingdings"/>
              </a:rPr>
              <a:t>gmail</a:t>
            </a:r>
            <a:r>
              <a:rPr lang="zh-CN" altLang="en-US" b="1" dirty="0" smtClean="0">
                <a:solidFill>
                  <a:srgbClr val="FF0000"/>
                </a:solidFill>
                <a:sym typeface="Wingdings"/>
              </a:rPr>
              <a:t>成功”</a:t>
            </a:r>
            <a:endParaRPr lang="en-US" altLang="zh-CN" b="1" dirty="0" smtClean="0">
              <a:solidFill>
                <a:srgbClr val="FF0000"/>
              </a:solidFill>
              <a:sym typeface="Wingdings"/>
            </a:endParaRPr>
          </a:p>
          <a:p>
            <a:r>
              <a:rPr lang="zh-CN" altLang="en-US" b="1" dirty="0" smtClean="0">
                <a:solidFill>
                  <a:srgbClr val="00B050"/>
                </a:solidFill>
                <a:sym typeface="Wingdings"/>
              </a:rPr>
              <a:t>（</a:t>
            </a:r>
            <a:r>
              <a:rPr lang="en-US" altLang="zh-CN" b="1" dirty="0" smtClean="0">
                <a:solidFill>
                  <a:srgbClr val="00B050"/>
                </a:solidFill>
                <a:sym typeface="Wingdings"/>
              </a:rPr>
              <a:t>yes</a:t>
            </a:r>
            <a:r>
              <a:rPr lang="zh-CN" altLang="en-US" b="1" dirty="0" smtClean="0">
                <a:solidFill>
                  <a:srgbClr val="00B050"/>
                </a:solidFill>
                <a:sym typeface="Wingdings"/>
              </a:rPr>
              <a:t>）“在</a:t>
            </a:r>
            <a:r>
              <a:rPr lang="en-US" altLang="zh-CN" b="1" dirty="0" smtClean="0">
                <a:solidFill>
                  <a:srgbClr val="00B050"/>
                </a:solidFill>
                <a:sym typeface="Wingdings"/>
              </a:rPr>
              <a:t>9</a:t>
            </a:r>
            <a:r>
              <a:rPr lang="zh-CN" altLang="en-US" b="1" dirty="0" smtClean="0">
                <a:solidFill>
                  <a:srgbClr val="00B050"/>
                </a:solidFill>
                <a:sym typeface="Wingdings"/>
              </a:rPr>
              <a:t>月上线</a:t>
            </a:r>
            <a:r>
              <a:rPr lang="en-US" altLang="zh-CN" b="1" dirty="0" err="1" smtClean="0">
                <a:solidFill>
                  <a:srgbClr val="00B050"/>
                </a:solidFill>
                <a:sym typeface="Wingdings"/>
              </a:rPr>
              <a:t>gmail</a:t>
            </a:r>
            <a:r>
              <a:rPr lang="zh-CN" altLang="en-US" b="1" dirty="0" smtClean="0">
                <a:solidFill>
                  <a:srgbClr val="00B050"/>
                </a:solidFill>
                <a:sym typeface="Wingdings"/>
              </a:rPr>
              <a:t>并在</a:t>
            </a:r>
            <a:r>
              <a:rPr lang="en-US" altLang="zh-CN" b="1" dirty="0" smtClean="0">
                <a:solidFill>
                  <a:srgbClr val="00B050"/>
                </a:solidFill>
                <a:sym typeface="Wingdings"/>
              </a:rPr>
              <a:t>11</a:t>
            </a:r>
            <a:r>
              <a:rPr lang="zh-CN" altLang="en-US" b="1" dirty="0" smtClean="0">
                <a:solidFill>
                  <a:srgbClr val="00B050"/>
                </a:solidFill>
                <a:sym typeface="Wingdings"/>
              </a:rPr>
              <a:t>月有</a:t>
            </a:r>
            <a:r>
              <a:rPr lang="en-US" altLang="zh-CN" b="1" dirty="0" smtClean="0">
                <a:solidFill>
                  <a:srgbClr val="00B050"/>
                </a:solidFill>
                <a:sym typeface="Wingdings"/>
              </a:rPr>
              <a:t>100</a:t>
            </a:r>
            <a:r>
              <a:rPr lang="zh-CN" altLang="en-US" b="1" dirty="0" smtClean="0">
                <a:solidFill>
                  <a:srgbClr val="00B050"/>
                </a:solidFill>
                <a:sym typeface="Wingdings"/>
              </a:rPr>
              <a:t>万用户”</a:t>
            </a:r>
            <a:endParaRPr lang="en-US" altLang="zh-CN" b="1" dirty="0" smtClean="0">
              <a:solidFill>
                <a:srgbClr val="00B050"/>
              </a:solidFill>
              <a:sym typeface="Wingdings"/>
            </a:endParaRPr>
          </a:p>
          <a:p>
            <a:r>
              <a:rPr lang="en-US" dirty="0" smtClean="0">
                <a:sym typeface="Wingdings"/>
              </a:rPr>
              <a:t>Source: </a:t>
            </a:r>
            <a:r>
              <a:rPr lang="en-US" dirty="0" smtClean="0">
                <a:sym typeface="Wingdings"/>
                <a:hlinkClick r:id="rId2"/>
              </a:rPr>
              <a:t>https://www.zhihu.com/question/22471467</a:t>
            </a:r>
            <a:r>
              <a:rPr lang="en-US" dirty="0" smtClean="0">
                <a:sym typeface="Wingdings"/>
              </a:rPr>
              <a:t> </a:t>
            </a:r>
            <a:r>
              <a:rPr lang="zh-CN" altLang="en-US" b="1" dirty="0"/>
              <a:t>谷歌内部考核制度 </a:t>
            </a:r>
            <a:r>
              <a:rPr lang="en-US" altLang="zh-CN" b="1" dirty="0"/>
              <a:t>OKR </a:t>
            </a:r>
            <a:r>
              <a:rPr lang="zh-CN" altLang="en-US" b="1" dirty="0"/>
              <a:t>是怎样的？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54" y="522921"/>
            <a:ext cx="9235492" cy="4351338"/>
          </a:xfrm>
        </p:spPr>
      </p:pic>
    </p:spTree>
    <p:extLst>
      <p:ext uri="{BB962C8B-B14F-4D97-AF65-F5344CB8AC3E}">
        <p14:creationId xmlns:p14="http://schemas.microsoft.com/office/powerpoint/2010/main" val="58891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期望中的关键成果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</a:t>
            </a:r>
            <a:r>
              <a:rPr lang="en-US" altLang="zh-CN" dirty="0"/>
              <a:t>KR1 </a:t>
            </a:r>
            <a:r>
              <a:rPr lang="zh-CN" altLang="en-US" dirty="0" smtClean="0"/>
              <a:t>）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229644"/>
            <a:ext cx="9220200" cy="3543300"/>
          </a:xfrm>
        </p:spPr>
      </p:pic>
    </p:spTree>
    <p:extLst>
      <p:ext uri="{BB962C8B-B14F-4D97-AF65-F5344CB8AC3E}">
        <p14:creationId xmlns:p14="http://schemas.microsoft.com/office/powerpoint/2010/main" val="8593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210</Words>
  <Application>Microsoft Macintosh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Calibri Light</vt:lpstr>
      <vt:lpstr>DengXian</vt:lpstr>
      <vt:lpstr>DengXian Light</vt:lpstr>
      <vt:lpstr>Mangal</vt:lpstr>
      <vt:lpstr>Wingdings</vt:lpstr>
      <vt:lpstr>Arial</vt:lpstr>
      <vt:lpstr>Office Theme</vt:lpstr>
      <vt:lpstr>蓝盾2018前沿分享</vt:lpstr>
      <vt:lpstr>组愿景</vt:lpstr>
      <vt:lpstr>组研究方向</vt:lpstr>
      <vt:lpstr>恶意软件检测引擎（Malware Detection Engine）</vt:lpstr>
      <vt:lpstr>AI安全与安全AI</vt:lpstr>
      <vt:lpstr>SDN &amp; 区块链（留待下一次作重点分享）</vt:lpstr>
      <vt:lpstr>什么是OKR？（沟通，绩效，项管…）</vt:lpstr>
      <vt:lpstr>PowerPoint Presentation</vt:lpstr>
      <vt:lpstr>期望中的关键成果1（ KR1 ）</vt:lpstr>
      <vt:lpstr>期望中的关键成果2（ KR2）</vt:lpstr>
      <vt:lpstr>期望中的关键成果3（ KR3）</vt:lpstr>
      <vt:lpstr>期望中的关键成果4（ KR4）</vt:lpstr>
      <vt:lpstr>对于蓝盾，100% 开源代码，数据和结果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蓝盾2018前沿组</dc:title>
  <dc:creator>Wei Jiang</dc:creator>
  <cp:lastModifiedBy>Wei Jiang</cp:lastModifiedBy>
  <cp:revision>11</cp:revision>
  <dcterms:created xsi:type="dcterms:W3CDTF">2018-05-10T13:18:16Z</dcterms:created>
  <dcterms:modified xsi:type="dcterms:W3CDTF">2018-05-11T01:04:54Z</dcterms:modified>
</cp:coreProperties>
</file>