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社会</a:t>
            </a:r>
            <a:r>
              <a:rPr lang="zh-CN" altLang="en-US" dirty="0"/>
              <a:t>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 社会人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3</cp:revision>
  <dcterms:created xsi:type="dcterms:W3CDTF">2018-06-05T02:26:03Z</dcterms:created>
  <dcterms:modified xsi:type="dcterms:W3CDTF">2018-06-05T03:24:45Z</dcterms:modified>
</cp:coreProperties>
</file>