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72" d="100"/>
          <a:sy n="72" d="100"/>
        </p:scale>
        <p:origin x="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7E6DF-A731-6E4E-B039-0F51E5AEDD0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F1C4F-3EF3-334F-8259-9B3F44F4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07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0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1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1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1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4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36E2-7EE5-1E4F-8685-407CF9F6F3F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2247146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蓝盾</a:t>
            </a:r>
            <a:r>
              <a:rPr lang="en-US" altLang="zh-CN" b="1" dirty="0" smtClean="0"/>
              <a:t>2018</a:t>
            </a:r>
            <a:r>
              <a:rPr lang="zh-CN" altLang="en-US" b="1" dirty="0" smtClean="0"/>
              <a:t>前沿组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KR2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12" y="1825625"/>
            <a:ext cx="8765375" cy="4351338"/>
          </a:xfrm>
        </p:spPr>
      </p:pic>
    </p:spTree>
    <p:extLst>
      <p:ext uri="{BB962C8B-B14F-4D97-AF65-F5344CB8AC3E}">
        <p14:creationId xmlns:p14="http://schemas.microsoft.com/office/powerpoint/2010/main" val="212406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KR3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3105944"/>
            <a:ext cx="8978900" cy="1790700"/>
          </a:xfrm>
        </p:spPr>
      </p:pic>
    </p:spTree>
    <p:extLst>
      <p:ext uri="{BB962C8B-B14F-4D97-AF65-F5344CB8AC3E}">
        <p14:creationId xmlns:p14="http://schemas.microsoft.com/office/powerpoint/2010/main" val="140694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KR4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0" y="2401094"/>
            <a:ext cx="8597900" cy="3200400"/>
          </a:xfrm>
        </p:spPr>
      </p:pic>
    </p:spTree>
    <p:extLst>
      <p:ext uri="{BB962C8B-B14F-4D97-AF65-F5344CB8AC3E}">
        <p14:creationId xmlns:p14="http://schemas.microsoft.com/office/powerpoint/2010/main" val="24401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组愿景</a:t>
            </a:r>
            <a:endParaRPr lang="en-US" b="1" dirty="0"/>
          </a:p>
        </p:txBody>
      </p:sp>
      <p:pic>
        <p:nvPicPr>
          <p:cNvPr id="4" name="Content Placeholder 3" descr="/Users/wei/Dropbox/Screenshots/Screenshot 2018-05-10 14.33.0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2102"/>
            <a:ext cx="10515600" cy="4178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945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组研究方向</a:t>
            </a:r>
            <a:endParaRPr lang="en-US" b="1" dirty="0"/>
          </a:p>
        </p:txBody>
      </p:sp>
      <p:pic>
        <p:nvPicPr>
          <p:cNvPr id="4" name="Content Placeholder 3" descr="../../Dropbox/Screenshots/Screenshot%202018-05-10%2021.07.3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11" y="1825625"/>
            <a:ext cx="952037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5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组实验原型</a:t>
            </a:r>
            <a:r>
              <a:rPr lang="en-US" b="1" dirty="0"/>
              <a:t>-</a:t>
            </a:r>
            <a:r>
              <a:rPr lang="zh-CN" altLang="en-US" b="1" dirty="0"/>
              <a:t>恶意软件</a:t>
            </a:r>
            <a:r>
              <a:rPr lang="zh-CN" altLang="en-US" b="1" dirty="0" smtClean="0"/>
              <a:t>检测</a:t>
            </a:r>
            <a:endParaRPr lang="en-US" b="1" dirty="0"/>
          </a:p>
        </p:txBody>
      </p:sp>
      <p:pic>
        <p:nvPicPr>
          <p:cNvPr id="4" name="Content Placeholder 3" descr="../../Dropbox/Screenshots/Screenshot%202018-05-10%2021.10.26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05" y="1825625"/>
            <a:ext cx="803678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64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</a:t>
            </a:r>
            <a:r>
              <a:rPr lang="zh-CN" altLang="en-US" b="1" dirty="0"/>
              <a:t>安全与安全</a:t>
            </a:r>
            <a:r>
              <a:rPr lang="en-US" b="1" dirty="0" smtClean="0"/>
              <a:t>AI</a:t>
            </a:r>
            <a:endParaRPr lang="en-US" b="1" dirty="0"/>
          </a:p>
        </p:txBody>
      </p:sp>
      <p:pic>
        <p:nvPicPr>
          <p:cNvPr id="4" name="Content Placeholder 3" descr="../../Dropbox/Screenshots/Screenshot%202018-05-10%2021.17.1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72" y="1825625"/>
            <a:ext cx="10370856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832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SDN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 区块链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8260"/>
            <a:ext cx="4699000" cy="2413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1482460"/>
            <a:ext cx="56134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9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什么是</a:t>
            </a:r>
            <a:r>
              <a:rPr lang="en-US" altLang="zh-CN" b="1" dirty="0" smtClean="0"/>
              <a:t>OKR</a:t>
            </a:r>
            <a:r>
              <a:rPr lang="zh-CN" altLang="en-US" b="1" dirty="0" smtClean="0"/>
              <a:t>？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</a:t>
            </a:r>
            <a:r>
              <a:rPr lang="zh-CN" altLang="en-US" dirty="0" smtClean="0"/>
              <a:t>：目标（</a:t>
            </a:r>
            <a:r>
              <a:rPr lang="en-US" altLang="zh-CN" dirty="0" smtClean="0"/>
              <a:t>objective</a:t>
            </a:r>
            <a:r>
              <a:rPr lang="zh-CN" altLang="en-US" dirty="0" smtClean="0"/>
              <a:t>），一句话，非量化</a:t>
            </a:r>
            <a:endParaRPr lang="en-US" altLang="zh-CN" dirty="0" smtClean="0"/>
          </a:p>
          <a:p>
            <a:r>
              <a:rPr lang="en-US" altLang="zh-CN" dirty="0" smtClean="0"/>
              <a:t>KR</a:t>
            </a:r>
            <a:r>
              <a:rPr lang="zh-CN" altLang="en-US" dirty="0" smtClean="0"/>
              <a:t>：达到时限时，期待中的关键成果（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），需量化</a:t>
            </a:r>
            <a:endParaRPr lang="en-US" altLang="zh-CN" dirty="0" smtClean="0"/>
          </a:p>
          <a:p>
            <a:r>
              <a:rPr lang="zh-CN" altLang="en-US" dirty="0" smtClean="0"/>
              <a:t>原则：在不断交流中，动态变更</a:t>
            </a:r>
            <a:r>
              <a:rPr lang="en-US" altLang="zh-CN" dirty="0" smtClean="0"/>
              <a:t>KR</a:t>
            </a:r>
            <a:r>
              <a:rPr lang="zh-CN" altLang="en-US" dirty="0" smtClean="0"/>
              <a:t>但保持</a:t>
            </a:r>
            <a:r>
              <a:rPr lang="en-US" altLang="zh-CN" dirty="0" smtClean="0"/>
              <a:t>O</a:t>
            </a:r>
            <a:r>
              <a:rPr lang="zh-CN" altLang="en-US" dirty="0" smtClean="0"/>
              <a:t>不变</a:t>
            </a:r>
            <a:endParaRPr lang="en-US" altLang="zh-CN" dirty="0" smtClean="0"/>
          </a:p>
          <a:p>
            <a:r>
              <a:rPr lang="en-US" altLang="zh-CN" dirty="0" smtClean="0"/>
              <a:t>KR</a:t>
            </a:r>
            <a:r>
              <a:rPr lang="zh-CN" altLang="en-US" dirty="0" smtClean="0"/>
              <a:t>例子</a:t>
            </a:r>
            <a:r>
              <a:rPr lang="zh-CN" altLang="en-US" dirty="0" smtClean="0">
                <a:sym typeface="Wingdings"/>
              </a:rPr>
              <a:t>：</a:t>
            </a:r>
            <a:endParaRPr lang="en-US" altLang="zh-CN" dirty="0" smtClean="0">
              <a:sym typeface="Wingdings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sym typeface="Wingdings"/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  <a:sym typeface="Wingdings"/>
              </a:rPr>
              <a:t>no</a:t>
            </a:r>
            <a:r>
              <a:rPr lang="zh-CN" altLang="en-US" b="1" dirty="0" smtClean="0">
                <a:solidFill>
                  <a:srgbClr val="FF0000"/>
                </a:solidFill>
                <a:sym typeface="Wingdings"/>
              </a:rPr>
              <a:t>）“使</a:t>
            </a:r>
            <a:r>
              <a:rPr lang="en-US" altLang="zh-CN" b="1" dirty="0" err="1" smtClean="0">
                <a:solidFill>
                  <a:srgbClr val="FF0000"/>
                </a:solidFill>
                <a:sym typeface="Wingdings"/>
              </a:rPr>
              <a:t>gmail</a:t>
            </a:r>
            <a:r>
              <a:rPr lang="zh-CN" altLang="en-US" b="1" dirty="0" smtClean="0">
                <a:solidFill>
                  <a:srgbClr val="FF0000"/>
                </a:solidFill>
                <a:sym typeface="Wingdings"/>
              </a:rPr>
              <a:t>成功”</a:t>
            </a:r>
            <a:endParaRPr lang="en-US" altLang="zh-CN" b="1" dirty="0" smtClean="0">
              <a:solidFill>
                <a:srgbClr val="FF0000"/>
              </a:solidFill>
              <a:sym typeface="Wingdings"/>
            </a:endParaRPr>
          </a:p>
          <a:p>
            <a:r>
              <a:rPr lang="zh-CN" altLang="en-US" b="1" dirty="0" smtClean="0">
                <a:solidFill>
                  <a:srgbClr val="00B050"/>
                </a:solidFill>
                <a:sym typeface="Wingdings"/>
              </a:rPr>
              <a:t>（</a:t>
            </a:r>
            <a:r>
              <a:rPr lang="en-US" altLang="zh-CN" b="1" dirty="0" smtClean="0">
                <a:solidFill>
                  <a:srgbClr val="00B050"/>
                </a:solidFill>
                <a:sym typeface="Wingdings"/>
              </a:rPr>
              <a:t>yes</a:t>
            </a:r>
            <a:r>
              <a:rPr lang="zh-CN" altLang="en-US" b="1" dirty="0" smtClean="0">
                <a:solidFill>
                  <a:srgbClr val="00B050"/>
                </a:solidFill>
                <a:sym typeface="Wingdings"/>
              </a:rPr>
              <a:t>）“在</a:t>
            </a:r>
            <a:r>
              <a:rPr lang="en-US" altLang="zh-CN" b="1" dirty="0" smtClean="0">
                <a:solidFill>
                  <a:srgbClr val="00B050"/>
                </a:solidFill>
                <a:sym typeface="Wingdings"/>
              </a:rPr>
              <a:t>9</a:t>
            </a:r>
            <a:r>
              <a:rPr lang="zh-CN" altLang="en-US" b="1" dirty="0" smtClean="0">
                <a:solidFill>
                  <a:srgbClr val="00B050"/>
                </a:solidFill>
                <a:sym typeface="Wingdings"/>
              </a:rPr>
              <a:t>月上线</a:t>
            </a:r>
            <a:r>
              <a:rPr lang="en-US" altLang="zh-CN" b="1" dirty="0" err="1" smtClean="0">
                <a:solidFill>
                  <a:srgbClr val="00B050"/>
                </a:solidFill>
                <a:sym typeface="Wingdings"/>
              </a:rPr>
              <a:t>gmail</a:t>
            </a:r>
            <a:r>
              <a:rPr lang="zh-CN" altLang="en-US" b="1" dirty="0" smtClean="0">
                <a:solidFill>
                  <a:srgbClr val="00B050"/>
                </a:solidFill>
                <a:sym typeface="Wingdings"/>
              </a:rPr>
              <a:t>并在</a:t>
            </a:r>
            <a:r>
              <a:rPr lang="en-US" altLang="zh-CN" b="1" dirty="0" smtClean="0">
                <a:solidFill>
                  <a:srgbClr val="00B050"/>
                </a:solidFill>
                <a:sym typeface="Wingdings"/>
              </a:rPr>
              <a:t>11</a:t>
            </a:r>
            <a:r>
              <a:rPr lang="zh-CN" altLang="en-US" b="1" dirty="0" smtClean="0">
                <a:solidFill>
                  <a:srgbClr val="00B050"/>
                </a:solidFill>
                <a:sym typeface="Wingdings"/>
              </a:rPr>
              <a:t>月有</a:t>
            </a:r>
            <a:r>
              <a:rPr lang="en-US" altLang="zh-CN" b="1" dirty="0" smtClean="0">
                <a:solidFill>
                  <a:srgbClr val="00B050"/>
                </a:solidFill>
                <a:sym typeface="Wingdings"/>
              </a:rPr>
              <a:t>100</a:t>
            </a:r>
            <a:r>
              <a:rPr lang="zh-CN" altLang="en-US" b="1" dirty="0" smtClean="0">
                <a:solidFill>
                  <a:srgbClr val="00B050"/>
                </a:solidFill>
                <a:sym typeface="Wingdings"/>
              </a:rPr>
              <a:t>万用户”</a:t>
            </a:r>
            <a:endParaRPr lang="en-US" altLang="zh-CN" b="1" dirty="0" smtClean="0">
              <a:solidFill>
                <a:srgbClr val="00B050"/>
              </a:solidFill>
              <a:sym typeface="Wingdings"/>
            </a:endParaRPr>
          </a:p>
          <a:p>
            <a:r>
              <a:rPr lang="en-US" dirty="0" smtClean="0">
                <a:sym typeface="Wingdings"/>
              </a:rPr>
              <a:t>Source: </a:t>
            </a:r>
            <a:r>
              <a:rPr lang="en-US" dirty="0" smtClean="0">
                <a:sym typeface="Wingdings"/>
                <a:hlinkClick r:id="rId2"/>
              </a:rPr>
              <a:t>https://www.zhihu.com/question/22471467</a:t>
            </a:r>
            <a:r>
              <a:rPr lang="en-US" dirty="0" smtClean="0">
                <a:sym typeface="Wingdings"/>
              </a:rPr>
              <a:t> </a:t>
            </a:r>
            <a:r>
              <a:rPr lang="zh-CN" altLang="en-US" b="1" dirty="0"/>
              <a:t>谷歌内部考核制度 </a:t>
            </a:r>
            <a:r>
              <a:rPr lang="en-US" altLang="zh-CN" b="1" dirty="0"/>
              <a:t>OKR </a:t>
            </a:r>
            <a:r>
              <a:rPr lang="zh-CN" altLang="en-US" b="1" dirty="0"/>
              <a:t>是怎样的？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54" y="1825625"/>
            <a:ext cx="9235492" cy="4351338"/>
          </a:xfrm>
        </p:spPr>
      </p:pic>
    </p:spTree>
    <p:extLst>
      <p:ext uri="{BB962C8B-B14F-4D97-AF65-F5344CB8AC3E}">
        <p14:creationId xmlns:p14="http://schemas.microsoft.com/office/powerpoint/2010/main" val="58891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KR1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229644"/>
            <a:ext cx="9220200" cy="3543300"/>
          </a:xfrm>
        </p:spPr>
      </p:pic>
    </p:spTree>
    <p:extLst>
      <p:ext uri="{BB962C8B-B14F-4D97-AF65-F5344CB8AC3E}">
        <p14:creationId xmlns:p14="http://schemas.microsoft.com/office/powerpoint/2010/main" val="8593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120</Words>
  <Application>Microsoft Office PowerPoint</Application>
  <PresentationFormat>宽屏</PresentationFormat>
  <Paragraphs>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DengXian</vt:lpstr>
      <vt:lpstr>DengXian Light</vt:lpstr>
      <vt:lpstr>Arial</vt:lpstr>
      <vt:lpstr>Calibri</vt:lpstr>
      <vt:lpstr>Calibri Light</vt:lpstr>
      <vt:lpstr>Wingdings</vt:lpstr>
      <vt:lpstr>Office Theme</vt:lpstr>
      <vt:lpstr>蓝盾2018前沿组</vt:lpstr>
      <vt:lpstr>组愿景</vt:lpstr>
      <vt:lpstr>组研究方向</vt:lpstr>
      <vt:lpstr>组实验原型-恶意软件检测</vt:lpstr>
      <vt:lpstr>AI安全与安全AI</vt:lpstr>
      <vt:lpstr>SDN &amp; 区块链</vt:lpstr>
      <vt:lpstr>什么是OKR？</vt:lpstr>
      <vt:lpstr>PowerPoint 演示文稿</vt:lpstr>
      <vt:lpstr>KR1</vt:lpstr>
      <vt:lpstr>KR2</vt:lpstr>
      <vt:lpstr>KR3</vt:lpstr>
      <vt:lpstr>KR4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蓝盾2018前沿组</dc:title>
  <dc:creator>Wei Jiang</dc:creator>
  <cp:lastModifiedBy>Yonah</cp:lastModifiedBy>
  <cp:revision>3</cp:revision>
  <dcterms:created xsi:type="dcterms:W3CDTF">2018-05-10T13:18:16Z</dcterms:created>
  <dcterms:modified xsi:type="dcterms:W3CDTF">2018-05-10T13:52:48Z</dcterms:modified>
</cp:coreProperties>
</file>