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75" r:id="rId5"/>
    <p:sldId id="303" r:id="rId6"/>
    <p:sldId id="288" r:id="rId7"/>
    <p:sldId id="280" r:id="rId8"/>
    <p:sldId id="282" r:id="rId9"/>
    <p:sldId id="312" r:id="rId10"/>
    <p:sldId id="284" r:id="rId11"/>
    <p:sldId id="300" r:id="rId12"/>
    <p:sldId id="311" r:id="rId13"/>
    <p:sldId id="285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74"/>
  </p:normalViewPr>
  <p:slideViewPr>
    <p:cSldViewPr snapToGrid="0">
      <p:cViewPr varScale="1">
        <p:scale>
          <a:sx n="68" d="100"/>
          <a:sy n="68" d="100"/>
        </p:scale>
        <p:origin x="1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05820-9E25-4947-B468-FB4DD7D479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7C19-7F28-4E4C-8326-25A240C49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FD6B-EC00-4AC9-9B08-989896927B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7" Type="http://schemas.openxmlformats.org/officeDocument/2006/relationships/notesSlide" Target="../notesSlides/notesSlide1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0971" y="1227274"/>
            <a:ext cx="7141029" cy="128369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蓝盾数据服务管理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390211" y="3236416"/>
            <a:ext cx="3303815" cy="137477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演讲</a:t>
            </a:r>
            <a:r>
              <a:rPr lang="zh-CN" altLang="en-US" sz="2400" dirty="0" smtClean="0">
                <a:solidFill>
                  <a:schemeClr val="bg1"/>
                </a:solidFill>
              </a:rPr>
              <a:t>者：王木梯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部门：前沿技术组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2400" dirty="0" smtClean="0">
                <a:solidFill>
                  <a:schemeClr val="bg1"/>
                </a:solidFill>
              </a:rPr>
              <a:t>2018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</a:rPr>
              <a:t>8</a:t>
            </a:r>
            <a:r>
              <a:rPr lang="zh-CN" altLang="en-US" sz="2400" dirty="0" smtClean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</a:rPr>
              <a:t>日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3525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蓝盾数据服务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—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视频学习资源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520825"/>
            <a:ext cx="10581640" cy="378015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155700"/>
            <a:ext cx="10603865" cy="561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数据服务扩展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1935"/>
            <a:ext cx="10515600" cy="466534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bg1"/>
                </a:solidFill>
              </a:rPr>
              <a:t> 沙箱分析报告</a:t>
            </a:r>
            <a:endParaRPr lang="zh-CN" altLang="zh-CN" dirty="0">
              <a:solidFill>
                <a:schemeClr val="bg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zh-CN" dirty="0">
                <a:solidFill>
                  <a:schemeClr val="bg1"/>
                </a:solidFill>
              </a:rPr>
              <a:t>病毒样本危害等级分析统计</a:t>
            </a: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zh-CN" dirty="0">
                <a:solidFill>
                  <a:schemeClr val="bg1"/>
                </a:solidFill>
              </a:rPr>
              <a:t>病毒逆向分析报告</a:t>
            </a:r>
            <a:endParaRPr lang="zh-CN" altLang="zh-CN" dirty="0">
              <a:solidFill>
                <a:schemeClr val="bg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zh-CN" dirty="0">
                <a:solidFill>
                  <a:schemeClr val="bg1"/>
                </a:solidFill>
              </a:rPr>
              <a:t>数据可视化</a:t>
            </a:r>
            <a:endParaRPr lang="zh-CN" altLang="zh-CN" dirty="0">
              <a:solidFill>
                <a:schemeClr val="bg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cert</a:t>
            </a:r>
            <a:r>
              <a:rPr lang="zh-CN" altLang="zh-CN" dirty="0">
                <a:solidFill>
                  <a:schemeClr val="bg1"/>
                </a:solidFill>
              </a:rPr>
              <a:t>年度报告</a:t>
            </a: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zh-CN" altLang="zh-CN" dirty="0">
              <a:solidFill>
                <a:schemeClr val="bg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zh-CN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47647" y="720611"/>
            <a:ext cx="7028229" cy="5284057"/>
            <a:chOff x="3621088" y="1131888"/>
            <a:chExt cx="5411788" cy="4068763"/>
          </a:xfrm>
        </p:grpSpPr>
        <p:sp>
          <p:nvSpPr>
            <p:cNvPr id="3" name="直角三角形 2"/>
            <p:cNvSpPr/>
            <p:nvPr>
              <p:custDataLst>
                <p:tags r:id="rId2"/>
              </p:custDataLst>
            </p:nvPr>
          </p:nvSpPr>
          <p:spPr>
            <a:xfrm rot="20063428">
              <a:off x="3621088" y="3252788"/>
              <a:ext cx="519112" cy="474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直角三角形 3"/>
            <p:cNvSpPr/>
            <p:nvPr>
              <p:custDataLst>
                <p:tags r:id="rId3"/>
              </p:custDataLst>
            </p:nvPr>
          </p:nvSpPr>
          <p:spPr>
            <a:xfrm rot="7409929">
              <a:off x="4892676" y="3859213"/>
              <a:ext cx="350837" cy="2492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>
              <p:custDataLst>
                <p:tags r:id="rId4"/>
              </p:custDataLst>
            </p:nvPr>
          </p:nvSpPr>
          <p:spPr>
            <a:xfrm rot="17352356">
              <a:off x="4533901" y="4851401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>
              <p:custDataLst>
                <p:tags r:id="rId5"/>
              </p:custDataLst>
            </p:nvPr>
          </p:nvSpPr>
          <p:spPr>
            <a:xfrm rot="17352356">
              <a:off x="4022726" y="5108576"/>
              <a:ext cx="119062" cy="650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>
              <p:custDataLst>
                <p:tags r:id="rId6"/>
              </p:custDataLst>
            </p:nvPr>
          </p:nvSpPr>
          <p:spPr>
            <a:xfrm rot="11413207">
              <a:off x="7064376" y="4568825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>
              <p:custDataLst>
                <p:tags r:id="rId7"/>
              </p:custDataLst>
            </p:nvPr>
          </p:nvSpPr>
          <p:spPr>
            <a:xfrm rot="18287289">
              <a:off x="6709570" y="3945732"/>
              <a:ext cx="231775" cy="25241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8"/>
              </p:custDataLst>
            </p:nvPr>
          </p:nvSpPr>
          <p:spPr>
            <a:xfrm rot="16200000">
              <a:off x="8184357" y="2443957"/>
              <a:ext cx="138112" cy="25082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9"/>
              </p:custDataLst>
            </p:nvPr>
          </p:nvSpPr>
          <p:spPr>
            <a:xfrm rot="16200000">
              <a:off x="8208963" y="1241426"/>
              <a:ext cx="66675" cy="1206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>
              <p:custDataLst>
                <p:tags r:id="rId10"/>
              </p:custDataLst>
            </p:nvPr>
          </p:nvCxnSpPr>
          <p:spPr>
            <a:xfrm flipV="1">
              <a:off x="4141788" y="4059239"/>
              <a:ext cx="715962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V="1">
              <a:off x="3859214" y="4075113"/>
              <a:ext cx="1246187" cy="7794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 flipV="1">
              <a:off x="7421563" y="1435101"/>
              <a:ext cx="717550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 flipV="1">
              <a:off x="7786689" y="1131888"/>
              <a:ext cx="1246187" cy="78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>
              <p:custDataLst>
                <p:tags r:id="rId14"/>
              </p:custDataLst>
            </p:nvPr>
          </p:nvSpPr>
          <p:spPr>
            <a:xfrm>
              <a:off x="4190736" y="1930352"/>
              <a:ext cx="3391976" cy="2751567"/>
            </a:xfrm>
            <a:custGeom>
              <a:avLst/>
              <a:gdLst>
                <a:gd name="connsiteX0" fmla="*/ 0 w 3391976"/>
                <a:gd name="connsiteY0" fmla="*/ 0 h 2751567"/>
                <a:gd name="connsiteX1" fmla="*/ 3391976 w 3391976"/>
                <a:gd name="connsiteY1" fmla="*/ 0 h 2751567"/>
                <a:gd name="connsiteX2" fmla="*/ 1695988 w 3391976"/>
                <a:gd name="connsiteY2" fmla="*/ 2751567 h 275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1976" h="2751567">
                  <a:moveTo>
                    <a:pt x="0" y="0"/>
                  </a:moveTo>
                  <a:lnTo>
                    <a:pt x="3391976" y="0"/>
                  </a:lnTo>
                  <a:lnTo>
                    <a:pt x="1695988" y="27515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360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THANK</a:t>
              </a:r>
              <a:endParaRPr lang="en-US" altLang="zh-CN" sz="4800" dirty="0">
                <a:solidFill>
                  <a:schemeClr val="tx1"/>
                </a:solidFill>
                <a:effectLst>
                  <a:innerShdw blurRad="38100" dist="254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Meiryo UI" panose="020B0604030504040204" pitchFamily="34" charset="-128"/>
              </a:endParaRP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YOU</a:t>
              </a:r>
              <a:endParaRPr lang="zh-CN" altLang="en-US" sz="4800" dirty="0">
                <a:solidFill>
                  <a:schemeClr val="tx1"/>
                </a:solidFill>
                <a:effectLst>
                  <a:innerShdw blurRad="38100" dist="254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Meiryo UI" panose="020B0604030504040204" pitchFamily="34" charset="-128"/>
              </a:endParaRPr>
            </a:p>
          </p:txBody>
        </p:sp>
      </p:grpSp>
    </p:spTree>
    <p:custDataLst>
      <p:tags r:id="rId1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蓝盾数据服务</a:t>
            </a:r>
            <a:r>
              <a:rPr lang="en-US" altLang="zh-CN" dirty="0">
                <a:solidFill>
                  <a:schemeClr val="bg1"/>
                </a:solidFill>
              </a:rPr>
              <a:t>—</a:t>
            </a:r>
            <a:r>
              <a:rPr lang="zh-CN" altLang="en-US" dirty="0">
                <a:solidFill>
                  <a:schemeClr val="bg1"/>
                </a:solidFill>
              </a:rPr>
              <a:t>病毒数据样本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数据基础架构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病毒数据样本来源渠道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病毒数据样本现有技术处理方式以及信息处理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病毒数据样本服务的可扩展性方式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603250" y="328295"/>
            <a:ext cx="375983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数据基础架构</a:t>
            </a:r>
            <a:endParaRPr lang="zh-CN" sz="2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03250" y="850265"/>
            <a:ext cx="964057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just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Hadoop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Spark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底层高效的大数据体系架构。目前为止,我们数据中心系统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计算力如下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" name="Group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3781" y="1891734"/>
            <a:ext cx="1768475" cy="177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Group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906" y="1891734"/>
            <a:ext cx="25717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Freeform 8"/>
          <p:cNvSpPr/>
          <p:nvPr/>
        </p:nvSpPr>
        <p:spPr bwMode="auto">
          <a:xfrm>
            <a:off x="3051056" y="1755844"/>
            <a:ext cx="1085850" cy="1087437"/>
          </a:xfrm>
          <a:custGeom>
            <a:avLst/>
            <a:gdLst>
              <a:gd name="T0" fmla="*/ 1633061396 w 494"/>
              <a:gd name="T1" fmla="*/ 542714715 h 494"/>
              <a:gd name="T2" fmla="*/ 2147483647 w 494"/>
              <a:gd name="T3" fmla="*/ 125988605 h 494"/>
              <a:gd name="T4" fmla="*/ 2147483647 w 494"/>
              <a:gd name="T5" fmla="*/ 125988605 h 494"/>
              <a:gd name="T6" fmla="*/ 2147483647 w 494"/>
              <a:gd name="T7" fmla="*/ 121141367 h 494"/>
              <a:gd name="T8" fmla="*/ 2147483647 w 494"/>
              <a:gd name="T9" fmla="*/ 121141367 h 494"/>
              <a:gd name="T10" fmla="*/ 2147483647 w 494"/>
              <a:gd name="T11" fmla="*/ 121141367 h 494"/>
              <a:gd name="T12" fmla="*/ 1430137183 w 494"/>
              <a:gd name="T13" fmla="*/ 38764715 h 494"/>
              <a:gd name="T14" fmla="*/ 1512272703 w 494"/>
              <a:gd name="T15" fmla="*/ 87221706 h 494"/>
              <a:gd name="T16" fmla="*/ 1589576851 w 494"/>
              <a:gd name="T17" fmla="*/ 135678679 h 494"/>
              <a:gd name="T18" fmla="*/ 1579914107 w 494"/>
              <a:gd name="T19" fmla="*/ 140523716 h 494"/>
              <a:gd name="T20" fmla="*/ 1550925876 w 494"/>
              <a:gd name="T21" fmla="*/ 150216025 h 494"/>
              <a:gd name="T22" fmla="*/ 1439799926 w 494"/>
              <a:gd name="T23" fmla="*/ 193827962 h 494"/>
              <a:gd name="T24" fmla="*/ 1401146753 w 494"/>
              <a:gd name="T25" fmla="*/ 213210311 h 494"/>
              <a:gd name="T26" fmla="*/ 1343168093 w 494"/>
              <a:gd name="T27" fmla="*/ 242282734 h 494"/>
              <a:gd name="T28" fmla="*/ 1285189432 w 494"/>
              <a:gd name="T29" fmla="*/ 271357358 h 494"/>
              <a:gd name="T30" fmla="*/ 1159569367 w 494"/>
              <a:gd name="T31" fmla="*/ 339196749 h 494"/>
              <a:gd name="T32" fmla="*/ 1101592629 w 494"/>
              <a:gd name="T33" fmla="*/ 377963648 h 494"/>
              <a:gd name="T34" fmla="*/ 1038782597 w 494"/>
              <a:gd name="T35" fmla="*/ 416728346 h 494"/>
              <a:gd name="T36" fmla="*/ 917993904 w 494"/>
              <a:gd name="T37" fmla="*/ 508795054 h 494"/>
              <a:gd name="T38" fmla="*/ 855183871 w 494"/>
              <a:gd name="T39" fmla="*/ 557252028 h 494"/>
              <a:gd name="T40" fmla="*/ 797205210 w 494"/>
              <a:gd name="T41" fmla="*/ 605709138 h 494"/>
              <a:gd name="T42" fmla="*/ 574953174 w 494"/>
              <a:gd name="T43" fmla="*/ 833456692 h 494"/>
              <a:gd name="T44" fmla="*/ 236746083 w 494"/>
              <a:gd name="T45" fmla="*/ 1351944159 h 494"/>
              <a:gd name="T46" fmla="*/ 57978678 w 494"/>
              <a:gd name="T47" fmla="*/ 1865584113 h 494"/>
              <a:gd name="T48" fmla="*/ 4831374 w 494"/>
              <a:gd name="T49" fmla="*/ 2147483647 h 494"/>
              <a:gd name="T50" fmla="*/ 0 w 494"/>
              <a:gd name="T51" fmla="*/ 2147483647 h 494"/>
              <a:gd name="T52" fmla="*/ 0 w 494"/>
              <a:gd name="T53" fmla="*/ 2147483647 h 494"/>
              <a:gd name="T54" fmla="*/ 246408827 w 494"/>
              <a:gd name="T55" fmla="*/ 2147483647 h 494"/>
              <a:gd name="T56" fmla="*/ 246408827 w 494"/>
              <a:gd name="T57" fmla="*/ 2147483647 h 494"/>
              <a:gd name="T58" fmla="*/ 251240199 w 494"/>
              <a:gd name="T59" fmla="*/ 2147483647 h 494"/>
              <a:gd name="T60" fmla="*/ 299556185 w 494"/>
              <a:gd name="T61" fmla="*/ 1918888325 h 494"/>
              <a:gd name="T62" fmla="*/ 458995853 w 494"/>
              <a:gd name="T63" fmla="*/ 1463393217 h 494"/>
              <a:gd name="T64" fmla="*/ 763383409 w 494"/>
              <a:gd name="T65" fmla="*/ 993362723 h 494"/>
              <a:gd name="T66" fmla="*/ 961476251 w 494"/>
              <a:gd name="T67" fmla="*/ 794689793 h 494"/>
              <a:gd name="T68" fmla="*/ 1014623539 w 494"/>
              <a:gd name="T69" fmla="*/ 746235021 h 494"/>
              <a:gd name="T70" fmla="*/ 1067770828 w 494"/>
              <a:gd name="T71" fmla="*/ 702623085 h 494"/>
              <a:gd name="T72" fmla="*/ 1178897052 w 494"/>
              <a:gd name="T73" fmla="*/ 620246450 h 494"/>
              <a:gd name="T74" fmla="*/ 1232044341 w 494"/>
              <a:gd name="T75" fmla="*/ 586326789 h 494"/>
              <a:gd name="T76" fmla="*/ 1285189432 w 494"/>
              <a:gd name="T77" fmla="*/ 552406991 h 494"/>
              <a:gd name="T78" fmla="*/ 1396315381 w 494"/>
              <a:gd name="T79" fmla="*/ 489412705 h 494"/>
              <a:gd name="T80" fmla="*/ 1449462670 w 494"/>
              <a:gd name="T81" fmla="*/ 460340282 h 494"/>
              <a:gd name="T82" fmla="*/ 1502609959 w 494"/>
              <a:gd name="T83" fmla="*/ 436110695 h 494"/>
              <a:gd name="T84" fmla="*/ 1536429562 w 494"/>
              <a:gd name="T85" fmla="*/ 421573383 h 494"/>
              <a:gd name="T86" fmla="*/ 1633061396 w 494"/>
              <a:gd name="T87" fmla="*/ 382808685 h 494"/>
              <a:gd name="T88" fmla="*/ 1662049627 w 494"/>
              <a:gd name="T89" fmla="*/ 373116410 h 494"/>
              <a:gd name="T90" fmla="*/ 1671714569 w 494"/>
              <a:gd name="T91" fmla="*/ 368271373 h 494"/>
              <a:gd name="T92" fmla="*/ 1652386884 w 494"/>
              <a:gd name="T93" fmla="*/ 455493044 h 494"/>
              <a:gd name="T94" fmla="*/ 1633061396 w 494"/>
              <a:gd name="T95" fmla="*/ 542714715 h 49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94"/>
              <a:gd name="T145" fmla="*/ 0 h 494"/>
              <a:gd name="T146" fmla="*/ 494 w 494"/>
              <a:gd name="T147" fmla="*/ 494 h 49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94" h="494">
                <a:moveTo>
                  <a:pt x="338" y="112"/>
                </a:moveTo>
                <a:cubicBezTo>
                  <a:pt x="380" y="75"/>
                  <a:pt x="433" y="44"/>
                  <a:pt x="494" y="26"/>
                </a:cubicBezTo>
                <a:cubicBezTo>
                  <a:pt x="494" y="26"/>
                  <a:pt x="494" y="26"/>
                  <a:pt x="494" y="26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33" y="7"/>
                  <a:pt x="366" y="0"/>
                  <a:pt x="296" y="8"/>
                </a:cubicBezTo>
                <a:cubicBezTo>
                  <a:pt x="296" y="8"/>
                  <a:pt x="305" y="13"/>
                  <a:pt x="313" y="18"/>
                </a:cubicBezTo>
                <a:cubicBezTo>
                  <a:pt x="321" y="23"/>
                  <a:pt x="329" y="28"/>
                  <a:pt x="329" y="28"/>
                </a:cubicBezTo>
                <a:cubicBezTo>
                  <a:pt x="329" y="28"/>
                  <a:pt x="328" y="28"/>
                  <a:pt x="327" y="29"/>
                </a:cubicBezTo>
                <a:cubicBezTo>
                  <a:pt x="325" y="29"/>
                  <a:pt x="323" y="30"/>
                  <a:pt x="321" y="31"/>
                </a:cubicBezTo>
                <a:cubicBezTo>
                  <a:pt x="315" y="34"/>
                  <a:pt x="307" y="36"/>
                  <a:pt x="298" y="40"/>
                </a:cubicBezTo>
                <a:cubicBezTo>
                  <a:pt x="296" y="42"/>
                  <a:pt x="293" y="43"/>
                  <a:pt x="290" y="44"/>
                </a:cubicBezTo>
                <a:cubicBezTo>
                  <a:pt x="286" y="46"/>
                  <a:pt x="282" y="48"/>
                  <a:pt x="278" y="50"/>
                </a:cubicBezTo>
                <a:cubicBezTo>
                  <a:pt x="274" y="52"/>
                  <a:pt x="270" y="54"/>
                  <a:pt x="266" y="56"/>
                </a:cubicBezTo>
                <a:cubicBezTo>
                  <a:pt x="257" y="60"/>
                  <a:pt x="249" y="65"/>
                  <a:pt x="240" y="70"/>
                </a:cubicBezTo>
                <a:cubicBezTo>
                  <a:pt x="236" y="72"/>
                  <a:pt x="232" y="75"/>
                  <a:pt x="228" y="78"/>
                </a:cubicBezTo>
                <a:cubicBezTo>
                  <a:pt x="223" y="81"/>
                  <a:pt x="219" y="83"/>
                  <a:pt x="215" y="86"/>
                </a:cubicBezTo>
                <a:cubicBezTo>
                  <a:pt x="207" y="92"/>
                  <a:pt x="198" y="98"/>
                  <a:pt x="190" y="105"/>
                </a:cubicBezTo>
                <a:cubicBezTo>
                  <a:pt x="186" y="108"/>
                  <a:pt x="181" y="111"/>
                  <a:pt x="177" y="115"/>
                </a:cubicBezTo>
                <a:cubicBezTo>
                  <a:pt x="173" y="118"/>
                  <a:pt x="169" y="122"/>
                  <a:pt x="165" y="125"/>
                </a:cubicBezTo>
                <a:cubicBezTo>
                  <a:pt x="149" y="140"/>
                  <a:pt x="133" y="155"/>
                  <a:pt x="119" y="172"/>
                </a:cubicBezTo>
                <a:cubicBezTo>
                  <a:pt x="91" y="205"/>
                  <a:pt x="67" y="242"/>
                  <a:pt x="49" y="279"/>
                </a:cubicBezTo>
                <a:cubicBezTo>
                  <a:pt x="31" y="316"/>
                  <a:pt x="19" y="353"/>
                  <a:pt x="12" y="385"/>
                </a:cubicBezTo>
                <a:cubicBezTo>
                  <a:pt x="5" y="417"/>
                  <a:pt x="2" y="445"/>
                  <a:pt x="1" y="464"/>
                </a:cubicBezTo>
                <a:cubicBezTo>
                  <a:pt x="0" y="473"/>
                  <a:pt x="0" y="481"/>
                  <a:pt x="0" y="486"/>
                </a:cubicBezTo>
                <a:cubicBezTo>
                  <a:pt x="0" y="491"/>
                  <a:pt x="0" y="494"/>
                  <a:pt x="0" y="494"/>
                </a:cubicBezTo>
                <a:cubicBezTo>
                  <a:pt x="51" y="494"/>
                  <a:pt x="51" y="494"/>
                  <a:pt x="51" y="494"/>
                </a:cubicBezTo>
                <a:cubicBezTo>
                  <a:pt x="51" y="494"/>
                  <a:pt x="51" y="491"/>
                  <a:pt x="51" y="487"/>
                </a:cubicBezTo>
                <a:cubicBezTo>
                  <a:pt x="51" y="482"/>
                  <a:pt x="51" y="475"/>
                  <a:pt x="52" y="467"/>
                </a:cubicBezTo>
                <a:cubicBezTo>
                  <a:pt x="53" y="450"/>
                  <a:pt x="55" y="425"/>
                  <a:pt x="62" y="396"/>
                </a:cubicBezTo>
                <a:cubicBezTo>
                  <a:pt x="68" y="368"/>
                  <a:pt x="79" y="335"/>
                  <a:pt x="95" y="302"/>
                </a:cubicBezTo>
                <a:cubicBezTo>
                  <a:pt x="111" y="269"/>
                  <a:pt x="132" y="235"/>
                  <a:pt x="158" y="205"/>
                </a:cubicBezTo>
                <a:cubicBezTo>
                  <a:pt x="171" y="190"/>
                  <a:pt x="185" y="177"/>
                  <a:pt x="199" y="164"/>
                </a:cubicBezTo>
                <a:cubicBezTo>
                  <a:pt x="203" y="160"/>
                  <a:pt x="206" y="157"/>
                  <a:pt x="210" y="154"/>
                </a:cubicBezTo>
                <a:cubicBezTo>
                  <a:pt x="213" y="151"/>
                  <a:pt x="217" y="148"/>
                  <a:pt x="221" y="145"/>
                </a:cubicBezTo>
                <a:cubicBezTo>
                  <a:pt x="228" y="139"/>
                  <a:pt x="236" y="134"/>
                  <a:pt x="244" y="128"/>
                </a:cubicBezTo>
                <a:cubicBezTo>
                  <a:pt x="247" y="126"/>
                  <a:pt x="251" y="123"/>
                  <a:pt x="255" y="121"/>
                </a:cubicBezTo>
                <a:cubicBezTo>
                  <a:pt x="259" y="119"/>
                  <a:pt x="263" y="116"/>
                  <a:pt x="266" y="114"/>
                </a:cubicBezTo>
                <a:cubicBezTo>
                  <a:pt x="274" y="110"/>
                  <a:pt x="281" y="105"/>
                  <a:pt x="289" y="101"/>
                </a:cubicBezTo>
                <a:cubicBezTo>
                  <a:pt x="293" y="99"/>
                  <a:pt x="297" y="97"/>
                  <a:pt x="300" y="95"/>
                </a:cubicBezTo>
                <a:cubicBezTo>
                  <a:pt x="304" y="94"/>
                  <a:pt x="308" y="92"/>
                  <a:pt x="311" y="90"/>
                </a:cubicBezTo>
                <a:cubicBezTo>
                  <a:pt x="314" y="89"/>
                  <a:pt x="316" y="88"/>
                  <a:pt x="318" y="87"/>
                </a:cubicBezTo>
                <a:cubicBezTo>
                  <a:pt x="327" y="84"/>
                  <a:pt x="334" y="81"/>
                  <a:pt x="338" y="79"/>
                </a:cubicBezTo>
                <a:cubicBezTo>
                  <a:pt x="341" y="78"/>
                  <a:pt x="343" y="77"/>
                  <a:pt x="344" y="77"/>
                </a:cubicBezTo>
                <a:cubicBezTo>
                  <a:pt x="345" y="77"/>
                  <a:pt x="346" y="76"/>
                  <a:pt x="346" y="76"/>
                </a:cubicBezTo>
                <a:cubicBezTo>
                  <a:pt x="346" y="76"/>
                  <a:pt x="344" y="85"/>
                  <a:pt x="342" y="94"/>
                </a:cubicBezTo>
                <a:cubicBezTo>
                  <a:pt x="340" y="103"/>
                  <a:pt x="338" y="112"/>
                  <a:pt x="338" y="112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 anchor="ctr"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7" name="Freeform 9"/>
          <p:cNvSpPr/>
          <p:nvPr/>
        </p:nvSpPr>
        <p:spPr bwMode="auto">
          <a:xfrm>
            <a:off x="7080766" y="3840866"/>
            <a:ext cx="360363" cy="1257300"/>
          </a:xfrm>
          <a:custGeom>
            <a:avLst/>
            <a:gdLst>
              <a:gd name="T0" fmla="*/ 239497671 w 163"/>
              <a:gd name="T1" fmla="*/ 1937448467 h 572"/>
              <a:gd name="T2" fmla="*/ 0 w 163"/>
              <a:gd name="T3" fmla="*/ 2147483647 h 572"/>
              <a:gd name="T4" fmla="*/ 0 w 163"/>
              <a:gd name="T5" fmla="*/ 2147483647 h 572"/>
              <a:gd name="T6" fmla="*/ 0 w 163"/>
              <a:gd name="T7" fmla="*/ 2147483647 h 572"/>
              <a:gd name="T8" fmla="*/ 0 w 163"/>
              <a:gd name="T9" fmla="*/ 2147483647 h 572"/>
              <a:gd name="T10" fmla="*/ 0 w 163"/>
              <a:gd name="T11" fmla="*/ 2147483647 h 572"/>
              <a:gd name="T12" fmla="*/ 742931434 w 163"/>
              <a:gd name="T13" fmla="*/ 2147483647 h 572"/>
              <a:gd name="T14" fmla="*/ 650066144 w 163"/>
              <a:gd name="T15" fmla="*/ 2147483647 h 572"/>
              <a:gd name="T16" fmla="*/ 557198506 w 163"/>
              <a:gd name="T17" fmla="*/ 2147483647 h 572"/>
              <a:gd name="T18" fmla="*/ 576748744 w 163"/>
              <a:gd name="T19" fmla="*/ 2147483647 h 572"/>
              <a:gd name="T20" fmla="*/ 625625583 w 163"/>
              <a:gd name="T21" fmla="*/ 2043743025 h 572"/>
              <a:gd name="T22" fmla="*/ 630513695 w 163"/>
              <a:gd name="T23" fmla="*/ 2029246714 h 572"/>
              <a:gd name="T24" fmla="*/ 640289920 w 163"/>
              <a:gd name="T25" fmla="*/ 2009921230 h 572"/>
              <a:gd name="T26" fmla="*/ 669616382 w 163"/>
              <a:gd name="T27" fmla="*/ 1913289414 h 572"/>
              <a:gd name="T28" fmla="*/ 703828746 w 163"/>
              <a:gd name="T29" fmla="*/ 1811828424 h 572"/>
              <a:gd name="T30" fmla="*/ 718493083 w 163"/>
              <a:gd name="T31" fmla="*/ 1758681145 h 572"/>
              <a:gd name="T32" fmla="*/ 733155209 w 163"/>
              <a:gd name="T33" fmla="*/ 1705533866 h 572"/>
              <a:gd name="T34" fmla="*/ 772257896 w 163"/>
              <a:gd name="T35" fmla="*/ 1473619265 h 572"/>
              <a:gd name="T36" fmla="*/ 791808134 w 163"/>
              <a:gd name="T37" fmla="*/ 1236875491 h 572"/>
              <a:gd name="T38" fmla="*/ 757593559 w 163"/>
              <a:gd name="T39" fmla="*/ 763383272 h 572"/>
              <a:gd name="T40" fmla="*/ 654952046 w 163"/>
              <a:gd name="T41" fmla="*/ 367197523 h 572"/>
              <a:gd name="T42" fmla="*/ 537648268 w 163"/>
              <a:gd name="T43" fmla="*/ 96631851 h 572"/>
              <a:gd name="T44" fmla="*/ 498545581 w 163"/>
              <a:gd name="T45" fmla="*/ 24156864 h 572"/>
              <a:gd name="T46" fmla="*/ 488771567 w 163"/>
              <a:gd name="T47" fmla="*/ 0 h 572"/>
              <a:gd name="T48" fmla="*/ 268824134 w 163"/>
              <a:gd name="T49" fmla="*/ 120788706 h 572"/>
              <a:gd name="T50" fmla="*/ 283486260 w 163"/>
              <a:gd name="T51" fmla="*/ 144945595 h 572"/>
              <a:gd name="T52" fmla="*/ 317700904 w 163"/>
              <a:gd name="T53" fmla="*/ 207755617 h 572"/>
              <a:gd name="T54" fmla="*/ 420342418 w 163"/>
              <a:gd name="T55" fmla="*/ 449333028 h 572"/>
              <a:gd name="T56" fmla="*/ 542536380 w 163"/>
              <a:gd name="T57" fmla="*/ 1227212749 h 572"/>
              <a:gd name="T58" fmla="*/ 527872043 w 163"/>
              <a:gd name="T59" fmla="*/ 1444631039 h 572"/>
              <a:gd name="T60" fmla="*/ 488771567 w 163"/>
              <a:gd name="T61" fmla="*/ 1647555216 h 572"/>
              <a:gd name="T62" fmla="*/ 478995343 w 163"/>
              <a:gd name="T63" fmla="*/ 1695871124 h 572"/>
              <a:gd name="T64" fmla="*/ 464333217 w 163"/>
              <a:gd name="T65" fmla="*/ 1744187032 h 572"/>
              <a:gd name="T66" fmla="*/ 435006754 w 163"/>
              <a:gd name="T67" fmla="*/ 1835985279 h 572"/>
              <a:gd name="T68" fmla="*/ 405680292 w 163"/>
              <a:gd name="T69" fmla="*/ 1918122983 h 572"/>
              <a:gd name="T70" fmla="*/ 395904067 w 163"/>
              <a:gd name="T71" fmla="*/ 1937448467 h 572"/>
              <a:gd name="T72" fmla="*/ 391015955 w 163"/>
              <a:gd name="T73" fmla="*/ 1956773951 h 572"/>
              <a:gd name="T74" fmla="*/ 351915479 w 163"/>
              <a:gd name="T75" fmla="*/ 2048574396 h 572"/>
              <a:gd name="T76" fmla="*/ 332363030 w 163"/>
              <a:gd name="T77" fmla="*/ 2087225364 h 572"/>
              <a:gd name="T78" fmla="*/ 288374372 w 163"/>
              <a:gd name="T79" fmla="*/ 2009921230 h 572"/>
              <a:gd name="T80" fmla="*/ 254159797 w 163"/>
              <a:gd name="T81" fmla="*/ 1961605322 h 572"/>
              <a:gd name="T82" fmla="*/ 239497671 w 163"/>
              <a:gd name="T83" fmla="*/ 1937448467 h 5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3"/>
              <a:gd name="T127" fmla="*/ 0 h 572"/>
              <a:gd name="T128" fmla="*/ 163 w 163"/>
              <a:gd name="T129" fmla="*/ 572 h 57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3" h="572">
                <a:moveTo>
                  <a:pt x="49" y="401"/>
                </a:moveTo>
                <a:cubicBezTo>
                  <a:pt x="45" y="457"/>
                  <a:pt x="29" y="516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0" y="572"/>
                  <a:pt x="0" y="572"/>
                  <a:pt x="0" y="572"/>
                </a:cubicBezTo>
                <a:cubicBezTo>
                  <a:pt x="55" y="543"/>
                  <a:pt x="108" y="500"/>
                  <a:pt x="152" y="445"/>
                </a:cubicBezTo>
                <a:cubicBezTo>
                  <a:pt x="152" y="445"/>
                  <a:pt x="142" y="448"/>
                  <a:pt x="133" y="450"/>
                </a:cubicBezTo>
                <a:cubicBezTo>
                  <a:pt x="123" y="452"/>
                  <a:pt x="114" y="454"/>
                  <a:pt x="114" y="454"/>
                </a:cubicBezTo>
                <a:cubicBezTo>
                  <a:pt x="114" y="454"/>
                  <a:pt x="116" y="451"/>
                  <a:pt x="118" y="446"/>
                </a:cubicBezTo>
                <a:cubicBezTo>
                  <a:pt x="121" y="440"/>
                  <a:pt x="124" y="433"/>
                  <a:pt x="128" y="423"/>
                </a:cubicBezTo>
                <a:cubicBezTo>
                  <a:pt x="128" y="422"/>
                  <a:pt x="129" y="421"/>
                  <a:pt x="129" y="420"/>
                </a:cubicBezTo>
                <a:cubicBezTo>
                  <a:pt x="130" y="418"/>
                  <a:pt x="130" y="417"/>
                  <a:pt x="131" y="416"/>
                </a:cubicBezTo>
                <a:cubicBezTo>
                  <a:pt x="133" y="409"/>
                  <a:pt x="135" y="403"/>
                  <a:pt x="137" y="396"/>
                </a:cubicBezTo>
                <a:cubicBezTo>
                  <a:pt x="140" y="389"/>
                  <a:pt x="142" y="382"/>
                  <a:pt x="144" y="375"/>
                </a:cubicBezTo>
                <a:cubicBezTo>
                  <a:pt x="145" y="371"/>
                  <a:pt x="146" y="368"/>
                  <a:pt x="147" y="364"/>
                </a:cubicBezTo>
                <a:cubicBezTo>
                  <a:pt x="148" y="360"/>
                  <a:pt x="149" y="356"/>
                  <a:pt x="150" y="353"/>
                </a:cubicBezTo>
                <a:cubicBezTo>
                  <a:pt x="153" y="337"/>
                  <a:pt x="156" y="321"/>
                  <a:pt x="158" y="305"/>
                </a:cubicBezTo>
                <a:cubicBezTo>
                  <a:pt x="160" y="289"/>
                  <a:pt x="162" y="272"/>
                  <a:pt x="162" y="256"/>
                </a:cubicBezTo>
                <a:cubicBezTo>
                  <a:pt x="163" y="222"/>
                  <a:pt x="161" y="189"/>
                  <a:pt x="155" y="158"/>
                </a:cubicBezTo>
                <a:cubicBezTo>
                  <a:pt x="150" y="127"/>
                  <a:pt x="142" y="99"/>
                  <a:pt x="134" y="76"/>
                </a:cubicBezTo>
                <a:cubicBezTo>
                  <a:pt x="125" y="52"/>
                  <a:pt x="117" y="33"/>
                  <a:pt x="110" y="20"/>
                </a:cubicBezTo>
                <a:cubicBezTo>
                  <a:pt x="107" y="14"/>
                  <a:pt x="104" y="9"/>
                  <a:pt x="102" y="5"/>
                </a:cubicBezTo>
                <a:cubicBezTo>
                  <a:pt x="101" y="2"/>
                  <a:pt x="100" y="0"/>
                  <a:pt x="100" y="0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5"/>
                  <a:pt x="56" y="26"/>
                  <a:pt x="58" y="30"/>
                </a:cubicBezTo>
                <a:cubicBezTo>
                  <a:pt x="59" y="33"/>
                  <a:pt x="62" y="37"/>
                  <a:pt x="65" y="43"/>
                </a:cubicBezTo>
                <a:cubicBezTo>
                  <a:pt x="70" y="55"/>
                  <a:pt x="78" y="72"/>
                  <a:pt x="86" y="93"/>
                </a:cubicBezTo>
                <a:cubicBezTo>
                  <a:pt x="101" y="135"/>
                  <a:pt x="113" y="194"/>
                  <a:pt x="111" y="254"/>
                </a:cubicBezTo>
                <a:cubicBezTo>
                  <a:pt x="111" y="269"/>
                  <a:pt x="109" y="284"/>
                  <a:pt x="108" y="299"/>
                </a:cubicBezTo>
                <a:cubicBezTo>
                  <a:pt x="106" y="313"/>
                  <a:pt x="103" y="327"/>
                  <a:pt x="100" y="341"/>
                </a:cubicBezTo>
                <a:cubicBezTo>
                  <a:pt x="99" y="344"/>
                  <a:pt x="98" y="348"/>
                  <a:pt x="98" y="351"/>
                </a:cubicBezTo>
                <a:cubicBezTo>
                  <a:pt x="97" y="354"/>
                  <a:pt x="96" y="358"/>
                  <a:pt x="95" y="361"/>
                </a:cubicBezTo>
                <a:cubicBezTo>
                  <a:pt x="93" y="368"/>
                  <a:pt x="91" y="374"/>
                  <a:pt x="89" y="380"/>
                </a:cubicBezTo>
                <a:cubicBezTo>
                  <a:pt x="87" y="386"/>
                  <a:pt x="85" y="392"/>
                  <a:pt x="83" y="397"/>
                </a:cubicBezTo>
                <a:cubicBezTo>
                  <a:pt x="82" y="399"/>
                  <a:pt x="82" y="400"/>
                  <a:pt x="81" y="401"/>
                </a:cubicBezTo>
                <a:cubicBezTo>
                  <a:pt x="81" y="402"/>
                  <a:pt x="81" y="403"/>
                  <a:pt x="80" y="405"/>
                </a:cubicBezTo>
                <a:cubicBezTo>
                  <a:pt x="77" y="413"/>
                  <a:pt x="74" y="420"/>
                  <a:pt x="72" y="424"/>
                </a:cubicBezTo>
                <a:cubicBezTo>
                  <a:pt x="69" y="429"/>
                  <a:pt x="68" y="432"/>
                  <a:pt x="68" y="432"/>
                </a:cubicBezTo>
                <a:cubicBezTo>
                  <a:pt x="68" y="432"/>
                  <a:pt x="64" y="424"/>
                  <a:pt x="59" y="416"/>
                </a:cubicBezTo>
                <a:cubicBezTo>
                  <a:pt x="56" y="413"/>
                  <a:pt x="54" y="409"/>
                  <a:pt x="52" y="406"/>
                </a:cubicBezTo>
                <a:cubicBezTo>
                  <a:pt x="50" y="403"/>
                  <a:pt x="49" y="401"/>
                  <a:pt x="49" y="401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 anchor="ctr"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28" name="Freeform 10"/>
          <p:cNvSpPr/>
          <p:nvPr/>
        </p:nvSpPr>
        <p:spPr bwMode="auto">
          <a:xfrm>
            <a:off x="7508439" y="1958091"/>
            <a:ext cx="358775" cy="1263650"/>
          </a:xfrm>
          <a:custGeom>
            <a:avLst/>
            <a:gdLst>
              <a:gd name="T0" fmla="*/ 736397793 w 163"/>
              <a:gd name="T1" fmla="*/ 620355296 h 574"/>
              <a:gd name="T2" fmla="*/ 0 w 163"/>
              <a:gd name="T3" fmla="*/ 4845459 h 574"/>
              <a:gd name="T4" fmla="*/ 0 w 163"/>
              <a:gd name="T5" fmla="*/ 0 h 574"/>
              <a:gd name="T6" fmla="*/ 0 w 163"/>
              <a:gd name="T7" fmla="*/ 0 h 574"/>
              <a:gd name="T8" fmla="*/ 0 w 163"/>
              <a:gd name="T9" fmla="*/ 0 h 574"/>
              <a:gd name="T10" fmla="*/ 0 w 163"/>
              <a:gd name="T11" fmla="*/ 4845459 h 574"/>
              <a:gd name="T12" fmla="*/ 237392373 w 163"/>
              <a:gd name="T13" fmla="*/ 828753988 h 574"/>
              <a:gd name="T14" fmla="*/ 285837985 w 163"/>
              <a:gd name="T15" fmla="*/ 756056719 h 574"/>
              <a:gd name="T16" fmla="*/ 329441306 w 163"/>
              <a:gd name="T17" fmla="*/ 683359449 h 574"/>
              <a:gd name="T18" fmla="*/ 348819551 w 163"/>
              <a:gd name="T19" fmla="*/ 717284255 h 574"/>
              <a:gd name="T20" fmla="*/ 387578242 w 163"/>
              <a:gd name="T21" fmla="*/ 814215415 h 574"/>
              <a:gd name="T22" fmla="*/ 397267364 w 163"/>
              <a:gd name="T23" fmla="*/ 828753988 h 574"/>
              <a:gd name="T24" fmla="*/ 402111925 w 163"/>
              <a:gd name="T25" fmla="*/ 848140220 h 574"/>
              <a:gd name="T26" fmla="*/ 431181494 w 163"/>
              <a:gd name="T27" fmla="*/ 935378264 h 574"/>
              <a:gd name="T28" fmla="*/ 460248861 w 163"/>
              <a:gd name="T29" fmla="*/ 1027461765 h 574"/>
              <a:gd name="T30" fmla="*/ 474782545 w 163"/>
              <a:gd name="T31" fmla="*/ 1071079686 h 574"/>
              <a:gd name="T32" fmla="*/ 484471667 w 163"/>
              <a:gd name="T33" fmla="*/ 1124392925 h 574"/>
              <a:gd name="T34" fmla="*/ 523230358 w 163"/>
              <a:gd name="T35" fmla="*/ 1327946435 h 574"/>
              <a:gd name="T36" fmla="*/ 537764042 w 163"/>
              <a:gd name="T37" fmla="*/ 1546038243 h 574"/>
              <a:gd name="T38" fmla="*/ 416645609 w 163"/>
              <a:gd name="T39" fmla="*/ 2147483647 h 574"/>
              <a:gd name="T40" fmla="*/ 310063061 w 163"/>
              <a:gd name="T41" fmla="*/ 2147483647 h 574"/>
              <a:gd name="T42" fmla="*/ 276148863 w 163"/>
              <a:gd name="T43" fmla="*/ 2147483647 h 574"/>
              <a:gd name="T44" fmla="*/ 266459740 w 163"/>
              <a:gd name="T45" fmla="*/ 2147483647 h 574"/>
              <a:gd name="T46" fmla="*/ 479627106 w 163"/>
              <a:gd name="T47" fmla="*/ 2147483647 h 574"/>
              <a:gd name="T48" fmla="*/ 494162991 w 163"/>
              <a:gd name="T49" fmla="*/ 2147483647 h 574"/>
              <a:gd name="T50" fmla="*/ 532919481 w 163"/>
              <a:gd name="T51" fmla="*/ 2147483647 h 574"/>
              <a:gd name="T52" fmla="*/ 649193490 w 163"/>
              <a:gd name="T53" fmla="*/ 2147483647 h 574"/>
              <a:gd name="T54" fmla="*/ 750931476 w 163"/>
              <a:gd name="T55" fmla="*/ 2011305609 h 574"/>
              <a:gd name="T56" fmla="*/ 780001045 w 163"/>
              <a:gd name="T57" fmla="*/ 1778670825 h 574"/>
              <a:gd name="T58" fmla="*/ 784845606 w 163"/>
              <a:gd name="T59" fmla="*/ 1536345127 h 574"/>
              <a:gd name="T60" fmla="*/ 765467361 w 163"/>
              <a:gd name="T61" fmla="*/ 1298867087 h 574"/>
              <a:gd name="T62" fmla="*/ 726708670 w 163"/>
              <a:gd name="T63" fmla="*/ 1066234229 h 574"/>
              <a:gd name="T64" fmla="*/ 712174987 w 163"/>
              <a:gd name="T65" fmla="*/ 1012920990 h 574"/>
              <a:gd name="T66" fmla="*/ 697641303 w 163"/>
              <a:gd name="T67" fmla="*/ 959609953 h 574"/>
              <a:gd name="T68" fmla="*/ 668571735 w 163"/>
              <a:gd name="T69" fmla="*/ 857833336 h 574"/>
              <a:gd name="T70" fmla="*/ 634659806 w 163"/>
              <a:gd name="T71" fmla="*/ 760902176 h 574"/>
              <a:gd name="T72" fmla="*/ 624968483 w 163"/>
              <a:gd name="T73" fmla="*/ 741518145 h 574"/>
              <a:gd name="T74" fmla="*/ 620123921 w 163"/>
              <a:gd name="T75" fmla="*/ 722131913 h 574"/>
              <a:gd name="T76" fmla="*/ 571678172 w 163"/>
              <a:gd name="T77" fmla="*/ 615507637 h 574"/>
              <a:gd name="T78" fmla="*/ 552297726 w 163"/>
              <a:gd name="T79" fmla="*/ 576735036 h 574"/>
              <a:gd name="T80" fmla="*/ 644348928 w 163"/>
              <a:gd name="T81" fmla="*/ 596121405 h 574"/>
              <a:gd name="T82" fmla="*/ 736397793 w 163"/>
              <a:gd name="T83" fmla="*/ 620355296 h 57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3"/>
              <a:gd name="T127" fmla="*/ 0 h 574"/>
              <a:gd name="T128" fmla="*/ 163 w 163"/>
              <a:gd name="T129" fmla="*/ 574 h 57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3" h="574">
                <a:moveTo>
                  <a:pt x="152" y="128"/>
                </a:moveTo>
                <a:cubicBezTo>
                  <a:pt x="109" y="73"/>
                  <a:pt x="56" y="3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29" y="56"/>
                  <a:pt x="46" y="115"/>
                  <a:pt x="49" y="171"/>
                </a:cubicBezTo>
                <a:cubicBezTo>
                  <a:pt x="49" y="171"/>
                  <a:pt x="54" y="164"/>
                  <a:pt x="59" y="156"/>
                </a:cubicBezTo>
                <a:cubicBezTo>
                  <a:pt x="64" y="149"/>
                  <a:pt x="68" y="141"/>
                  <a:pt x="68" y="141"/>
                </a:cubicBezTo>
                <a:cubicBezTo>
                  <a:pt x="68" y="141"/>
                  <a:pt x="70" y="143"/>
                  <a:pt x="72" y="148"/>
                </a:cubicBezTo>
                <a:cubicBezTo>
                  <a:pt x="74" y="153"/>
                  <a:pt x="77" y="160"/>
                  <a:pt x="80" y="168"/>
                </a:cubicBezTo>
                <a:cubicBezTo>
                  <a:pt x="81" y="169"/>
                  <a:pt x="81" y="170"/>
                  <a:pt x="82" y="171"/>
                </a:cubicBezTo>
                <a:cubicBezTo>
                  <a:pt x="82" y="172"/>
                  <a:pt x="83" y="174"/>
                  <a:pt x="83" y="175"/>
                </a:cubicBezTo>
                <a:cubicBezTo>
                  <a:pt x="85" y="181"/>
                  <a:pt x="87" y="186"/>
                  <a:pt x="89" y="193"/>
                </a:cubicBezTo>
                <a:cubicBezTo>
                  <a:pt x="91" y="199"/>
                  <a:pt x="93" y="205"/>
                  <a:pt x="95" y="212"/>
                </a:cubicBezTo>
                <a:cubicBezTo>
                  <a:pt x="96" y="215"/>
                  <a:pt x="97" y="218"/>
                  <a:pt x="98" y="221"/>
                </a:cubicBezTo>
                <a:cubicBezTo>
                  <a:pt x="99" y="225"/>
                  <a:pt x="99" y="228"/>
                  <a:pt x="100" y="232"/>
                </a:cubicBezTo>
                <a:cubicBezTo>
                  <a:pt x="103" y="245"/>
                  <a:pt x="106" y="260"/>
                  <a:pt x="108" y="274"/>
                </a:cubicBezTo>
                <a:cubicBezTo>
                  <a:pt x="110" y="289"/>
                  <a:pt x="111" y="304"/>
                  <a:pt x="111" y="319"/>
                </a:cubicBezTo>
                <a:cubicBezTo>
                  <a:pt x="114" y="379"/>
                  <a:pt x="101" y="438"/>
                  <a:pt x="86" y="481"/>
                </a:cubicBezTo>
                <a:cubicBezTo>
                  <a:pt x="78" y="502"/>
                  <a:pt x="70" y="519"/>
                  <a:pt x="64" y="530"/>
                </a:cubicBezTo>
                <a:cubicBezTo>
                  <a:pt x="62" y="536"/>
                  <a:pt x="59" y="541"/>
                  <a:pt x="57" y="544"/>
                </a:cubicBezTo>
                <a:cubicBezTo>
                  <a:pt x="56" y="547"/>
                  <a:pt x="55" y="549"/>
                  <a:pt x="55" y="549"/>
                </a:cubicBezTo>
                <a:cubicBezTo>
                  <a:pt x="99" y="574"/>
                  <a:pt x="99" y="574"/>
                  <a:pt x="99" y="574"/>
                </a:cubicBezTo>
                <a:cubicBezTo>
                  <a:pt x="99" y="574"/>
                  <a:pt x="100" y="572"/>
                  <a:pt x="102" y="568"/>
                </a:cubicBezTo>
                <a:cubicBezTo>
                  <a:pt x="104" y="565"/>
                  <a:pt x="107" y="560"/>
                  <a:pt x="110" y="553"/>
                </a:cubicBezTo>
                <a:cubicBezTo>
                  <a:pt x="116" y="540"/>
                  <a:pt x="125" y="521"/>
                  <a:pt x="134" y="498"/>
                </a:cubicBezTo>
                <a:cubicBezTo>
                  <a:pt x="142" y="474"/>
                  <a:pt x="150" y="446"/>
                  <a:pt x="155" y="415"/>
                </a:cubicBezTo>
                <a:cubicBezTo>
                  <a:pt x="158" y="400"/>
                  <a:pt x="160" y="384"/>
                  <a:pt x="161" y="367"/>
                </a:cubicBezTo>
                <a:cubicBezTo>
                  <a:pt x="162" y="351"/>
                  <a:pt x="163" y="334"/>
                  <a:pt x="162" y="317"/>
                </a:cubicBezTo>
                <a:cubicBezTo>
                  <a:pt x="162" y="301"/>
                  <a:pt x="160" y="284"/>
                  <a:pt x="158" y="268"/>
                </a:cubicBezTo>
                <a:cubicBezTo>
                  <a:pt x="156" y="251"/>
                  <a:pt x="153" y="236"/>
                  <a:pt x="150" y="220"/>
                </a:cubicBezTo>
                <a:cubicBezTo>
                  <a:pt x="149" y="216"/>
                  <a:pt x="148" y="213"/>
                  <a:pt x="147" y="209"/>
                </a:cubicBezTo>
                <a:cubicBezTo>
                  <a:pt x="146" y="205"/>
                  <a:pt x="145" y="202"/>
                  <a:pt x="144" y="198"/>
                </a:cubicBezTo>
                <a:cubicBezTo>
                  <a:pt x="142" y="191"/>
                  <a:pt x="140" y="184"/>
                  <a:pt x="138" y="177"/>
                </a:cubicBezTo>
                <a:cubicBezTo>
                  <a:pt x="136" y="170"/>
                  <a:pt x="133" y="163"/>
                  <a:pt x="131" y="157"/>
                </a:cubicBezTo>
                <a:cubicBezTo>
                  <a:pt x="130" y="156"/>
                  <a:pt x="130" y="154"/>
                  <a:pt x="129" y="153"/>
                </a:cubicBezTo>
                <a:cubicBezTo>
                  <a:pt x="129" y="152"/>
                  <a:pt x="128" y="150"/>
                  <a:pt x="128" y="149"/>
                </a:cubicBezTo>
                <a:cubicBezTo>
                  <a:pt x="124" y="140"/>
                  <a:pt x="121" y="132"/>
                  <a:pt x="118" y="127"/>
                </a:cubicBezTo>
                <a:cubicBezTo>
                  <a:pt x="116" y="122"/>
                  <a:pt x="114" y="119"/>
                  <a:pt x="114" y="119"/>
                </a:cubicBezTo>
                <a:cubicBezTo>
                  <a:pt x="114" y="119"/>
                  <a:pt x="124" y="121"/>
                  <a:pt x="133" y="123"/>
                </a:cubicBezTo>
                <a:cubicBezTo>
                  <a:pt x="143" y="125"/>
                  <a:pt x="152" y="128"/>
                  <a:pt x="152" y="128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 anchor="ctr"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pic>
        <p:nvPicPr>
          <p:cNvPr id="29" name="Group 1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8339" y="3507809"/>
            <a:ext cx="171926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29"/>
          <p:cNvSpPr txBox="1">
            <a:spLocks noChangeArrowheads="1"/>
          </p:cNvSpPr>
          <p:nvPr/>
        </p:nvSpPr>
        <p:spPr bwMode="auto">
          <a:xfrm>
            <a:off x="3955415" y="2842895"/>
            <a:ext cx="14109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id-ID" sz="1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CPU </a:t>
            </a:r>
            <a:endParaRPr lang="en-US" altLang="id-ID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id-ID" sz="1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42</a:t>
            </a:r>
            <a:r>
              <a:rPr lang="zh-CN" altLang="en-US" sz="1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核</a:t>
            </a:r>
            <a:endParaRPr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TextBox 31"/>
          <p:cNvSpPr txBox="1">
            <a:spLocks noChangeArrowheads="1"/>
          </p:cNvSpPr>
          <p:nvPr/>
        </p:nvSpPr>
        <p:spPr bwMode="auto">
          <a:xfrm>
            <a:off x="6219825" y="2517140"/>
            <a:ext cx="93726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内存</a:t>
            </a:r>
            <a:r>
              <a:rPr lang="en-US" altLang="zh-CN" sz="1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106G</a:t>
            </a:r>
            <a:endParaRPr lang="en-US" altLang="zh-CN" sz="14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9475" y="4043680"/>
            <a:ext cx="676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存储    </a:t>
            </a:r>
            <a:r>
              <a:rPr lang="en-US" altLang="zh-CN">
                <a:solidFill>
                  <a:schemeClr val="bg1"/>
                </a:solidFill>
              </a:rPr>
              <a:t>34T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>
            <p:custDataLst>
              <p:tags r:id="rId2"/>
            </p:custDataLst>
          </p:nvPr>
        </p:nvSpPr>
        <p:spPr>
          <a:xfrm rot="20173355">
            <a:off x="9493892" y="-647684"/>
            <a:ext cx="1359937" cy="8013576"/>
          </a:xfrm>
          <a:custGeom>
            <a:avLst/>
            <a:gdLst>
              <a:gd name="connsiteX0" fmla="*/ 0 w 1354667"/>
              <a:gd name="connsiteY0" fmla="*/ 0 h 7982519"/>
              <a:gd name="connsiteX1" fmla="*/ 1354667 w 1354667"/>
              <a:gd name="connsiteY1" fmla="*/ 596842 h 7982519"/>
              <a:gd name="connsiteX2" fmla="*/ 1354667 w 1354667"/>
              <a:gd name="connsiteY2" fmla="*/ 7423910 h 7982519"/>
              <a:gd name="connsiteX3" fmla="*/ 1108554 w 1354667"/>
              <a:gd name="connsiteY3" fmla="*/ 7982519 h 7982519"/>
              <a:gd name="connsiteX4" fmla="*/ 0 w 1354667"/>
              <a:gd name="connsiteY4" fmla="*/ 7494110 h 798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4667" h="7982519">
                <a:moveTo>
                  <a:pt x="0" y="0"/>
                </a:moveTo>
                <a:lnTo>
                  <a:pt x="1354667" y="596842"/>
                </a:lnTo>
                <a:lnTo>
                  <a:pt x="1354667" y="7423910"/>
                </a:lnTo>
                <a:lnTo>
                  <a:pt x="1108554" y="7982519"/>
                </a:lnTo>
                <a:lnTo>
                  <a:pt x="0" y="749411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3"/>
            </p:custDataLst>
          </p:nvPr>
        </p:nvSpPr>
        <p:spPr>
          <a:xfrm rot="20580000">
            <a:off x="7112635" y="721360"/>
            <a:ext cx="4775200" cy="387413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>
            <p:custDataLst>
              <p:tags r:id="rId5"/>
            </p:custDataLst>
          </p:nvPr>
        </p:nvSpPr>
        <p:spPr>
          <a:xfrm rot="20173355">
            <a:off x="9000068" y="5886718"/>
            <a:ext cx="890334" cy="58824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>
            <p:custDataLst>
              <p:tags r:id="rId6"/>
            </p:custDataLst>
          </p:nvPr>
        </p:nvSpPr>
        <p:spPr>
          <a:xfrm rot="20173355">
            <a:off x="8079560" y="5753937"/>
            <a:ext cx="696281" cy="46003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>
            <p:custDataLst>
              <p:tags r:id="rId7"/>
            </p:custDataLst>
          </p:nvPr>
        </p:nvSpPr>
        <p:spPr>
          <a:xfrm rot="20173355">
            <a:off x="7711362" y="6416029"/>
            <a:ext cx="529779" cy="350028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3" name="矩形 32"/>
          <p:cNvSpPr/>
          <p:nvPr>
            <p:custDataLst>
              <p:tags r:id="rId8"/>
            </p:custDataLst>
          </p:nvPr>
        </p:nvSpPr>
        <p:spPr>
          <a:xfrm rot="20173355">
            <a:off x="7383680" y="5712418"/>
            <a:ext cx="506488" cy="33464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>
            <p:custDataLst>
              <p:tags r:id="rId9"/>
            </p:custDataLst>
          </p:nvPr>
        </p:nvSpPr>
        <p:spPr>
          <a:xfrm rot="20173355">
            <a:off x="8623736" y="5191124"/>
            <a:ext cx="529779" cy="35002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10"/>
            </p:custDataLst>
          </p:nvPr>
        </p:nvSpPr>
        <p:spPr>
          <a:xfrm>
            <a:off x="224287" y="495953"/>
            <a:ext cx="5118389" cy="1116357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3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病毒数据样本来源渠道</a:t>
            </a:r>
            <a:br>
              <a:rPr lang="zh-CN" altLang="en-US" sz="3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zh-CN" altLang="en-US" sz="3200" b="1" kern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矩形 39"/>
          <p:cNvSpPr/>
          <p:nvPr>
            <p:custDataLst>
              <p:tags r:id="rId11"/>
            </p:custDataLst>
          </p:nvPr>
        </p:nvSpPr>
        <p:spPr>
          <a:xfrm>
            <a:off x="1204871" y="2048405"/>
            <a:ext cx="4663155" cy="16930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pPr indent="0" algn="just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主要来源渠道是</a:t>
            </a:r>
            <a:r>
              <a: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Backblaze B2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云存储以及其他资源渠道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,</a:t>
            </a:r>
            <a:r>
              <a:rPr lang="zh-CN" altLang="zh-CN" sz="2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例如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Virusshare.com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.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US" altLang="zh-CN" dirty="0"/>
          </a:p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0" indent="0" algn="just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cxnSp>
        <p:nvCxnSpPr>
          <p:cNvPr id="35" name="直接连接符 34"/>
          <p:cNvCxnSpPr/>
          <p:nvPr>
            <p:custDataLst>
              <p:tags r:id="rId12"/>
            </p:custDataLst>
          </p:nvPr>
        </p:nvCxnSpPr>
        <p:spPr>
          <a:xfrm>
            <a:off x="224287" y="1781923"/>
            <a:ext cx="56440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>
            <p:custDataLst>
              <p:tags r:id="rId13"/>
            </p:custDataLst>
          </p:nvPr>
        </p:nvSpPr>
        <p:spPr>
          <a:xfrm>
            <a:off x="571643" y="2145472"/>
            <a:ext cx="456370" cy="45637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1" name="矩形 40"/>
          <p:cNvSpPr/>
          <p:nvPr>
            <p:custDataLst>
              <p:tags r:id="rId14"/>
            </p:custDataLst>
          </p:nvPr>
        </p:nvSpPr>
        <p:spPr>
          <a:xfrm>
            <a:off x="1140696" y="4484754"/>
            <a:ext cx="4663155" cy="17624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rmAutofit/>
          </a:bodyPr>
          <a:lstStyle/>
          <a:p>
            <a:pPr indent="0" algn="just">
              <a:lnSpc>
                <a:spcPct val="130000"/>
              </a:lnSpc>
              <a:buClr>
                <a:schemeClr val="accent1"/>
              </a:buClr>
              <a:buFont typeface="Wingdings" panose="05000000000000000000" charset="0"/>
              <a:buNone/>
            </a:pP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蓝盾病毒数据样本数据量目前为止达到</a:t>
            </a:r>
            <a:r>
              <a:rPr lang="zh-CN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6311341</a:t>
            </a: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多个</a:t>
            </a:r>
            <a:endParaRPr lang="zh-CN" altLang="zh-CN" sz="2400" dirty="0"/>
          </a:p>
          <a:p>
            <a:pPr indent="0" algn="just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zh-CN" sz="2400" dirty="0"/>
          </a:p>
        </p:txBody>
      </p:sp>
      <p:sp>
        <p:nvSpPr>
          <p:cNvPr id="37" name="矩形 36"/>
          <p:cNvSpPr/>
          <p:nvPr>
            <p:custDataLst>
              <p:tags r:id="rId15"/>
            </p:custDataLst>
          </p:nvPr>
        </p:nvSpPr>
        <p:spPr>
          <a:xfrm>
            <a:off x="571643" y="4464629"/>
            <a:ext cx="456370" cy="45637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515" y="-9207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病毒数据样本信息与现有技术处理方式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060" y="720725"/>
            <a:ext cx="10229215" cy="117919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solidFill>
                  <a:schemeClr val="bg1"/>
                </a:solidFill>
              </a:rPr>
              <a:t>构建基于</a:t>
            </a:r>
            <a:r>
              <a:rPr lang="en-US" altLang="zh-CN" dirty="0">
                <a:solidFill>
                  <a:schemeClr val="bg1"/>
                </a:solidFill>
              </a:rPr>
              <a:t>php</a:t>
            </a:r>
            <a:r>
              <a:rPr lang="zh-CN" altLang="en-US" dirty="0">
                <a:solidFill>
                  <a:schemeClr val="bg1"/>
                </a:solidFill>
              </a:rPr>
              <a:t>框架的数据服务信息管理平台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病毒家族分类 ，病毒数据</a:t>
            </a:r>
            <a:r>
              <a:rPr lang="zh-CN" altLang="en-US" dirty="0">
                <a:solidFill>
                  <a:schemeClr val="bg1"/>
                </a:solidFill>
              </a:rPr>
              <a:t>信息预处理，存储，以及关联下载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97605" y="376428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数据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3572510" y="3416935"/>
            <a:ext cx="1050290" cy="1043940"/>
          </a:xfrm>
          <a:custGeom>
            <a:avLst/>
            <a:gdLst>
              <a:gd name="T0" fmla="*/ 2147483647 w 184"/>
              <a:gd name="T1" fmla="*/ 2147483647 h 183"/>
              <a:gd name="T2" fmla="*/ 534645840 w 184"/>
              <a:gd name="T3" fmla="*/ 2147483647 h 183"/>
              <a:gd name="T4" fmla="*/ 157248769 w 184"/>
              <a:gd name="T5" fmla="*/ 2147483647 h 183"/>
              <a:gd name="T6" fmla="*/ 1383794739 w 184"/>
              <a:gd name="T7" fmla="*/ 502468030 h 183"/>
              <a:gd name="T8" fmla="*/ 2147483647 w 184"/>
              <a:gd name="T9" fmla="*/ 94213817 h 183"/>
              <a:gd name="T10" fmla="*/ 2147483647 w 184"/>
              <a:gd name="T11" fmla="*/ 1381791154 h 183"/>
              <a:gd name="T12" fmla="*/ 2147483647 w 184"/>
              <a:gd name="T13" fmla="*/ 2147483647 h 183"/>
              <a:gd name="T14" fmla="*/ 2147483647 w 184"/>
              <a:gd name="T15" fmla="*/ 2147483647 h 183"/>
              <a:gd name="T16" fmla="*/ 2147483647 w 184"/>
              <a:gd name="T17" fmla="*/ 2147483647 h 1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4"/>
              <a:gd name="T28" fmla="*/ 0 h 183"/>
              <a:gd name="T29" fmla="*/ 184 w 184"/>
              <a:gd name="T30" fmla="*/ 183 h 1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4" h="183">
                <a:moveTo>
                  <a:pt x="99" y="180"/>
                </a:moveTo>
                <a:cubicBezTo>
                  <a:pt x="66" y="183"/>
                  <a:pt x="34" y="167"/>
                  <a:pt x="17" y="139"/>
                </a:cubicBezTo>
                <a:cubicBezTo>
                  <a:pt x="4" y="119"/>
                  <a:pt x="0" y="95"/>
                  <a:pt x="5" y="72"/>
                </a:cubicBezTo>
                <a:cubicBezTo>
                  <a:pt x="11" y="49"/>
                  <a:pt x="24" y="29"/>
                  <a:pt x="44" y="16"/>
                </a:cubicBezTo>
                <a:cubicBezTo>
                  <a:pt x="57" y="8"/>
                  <a:pt x="70" y="4"/>
                  <a:pt x="84" y="3"/>
                </a:cubicBezTo>
                <a:cubicBezTo>
                  <a:pt x="118" y="0"/>
                  <a:pt x="149" y="16"/>
                  <a:pt x="167" y="44"/>
                </a:cubicBezTo>
                <a:cubicBezTo>
                  <a:pt x="180" y="64"/>
                  <a:pt x="184" y="88"/>
                  <a:pt x="178" y="111"/>
                </a:cubicBezTo>
                <a:cubicBezTo>
                  <a:pt x="173" y="134"/>
                  <a:pt x="159" y="154"/>
                  <a:pt x="139" y="166"/>
                </a:cubicBezTo>
                <a:cubicBezTo>
                  <a:pt x="127" y="174"/>
                  <a:pt x="113" y="179"/>
                  <a:pt x="99" y="180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7" name="Freeform 8"/>
          <p:cNvSpPr/>
          <p:nvPr/>
        </p:nvSpPr>
        <p:spPr bwMode="auto">
          <a:xfrm>
            <a:off x="4321810" y="5220335"/>
            <a:ext cx="1110615" cy="1068070"/>
          </a:xfrm>
          <a:custGeom>
            <a:avLst/>
            <a:gdLst>
              <a:gd name="T0" fmla="*/ 2147483647 w 191"/>
              <a:gd name="T1" fmla="*/ 2147483647 h 184"/>
              <a:gd name="T2" fmla="*/ 251800481 w 191"/>
              <a:gd name="T3" fmla="*/ 2147483647 h 184"/>
              <a:gd name="T4" fmla="*/ 346227032 w 191"/>
              <a:gd name="T5" fmla="*/ 1693069646 h 184"/>
              <a:gd name="T6" fmla="*/ 1919988521 w 191"/>
              <a:gd name="T7" fmla="*/ 250824494 h 184"/>
              <a:gd name="T8" fmla="*/ 2147483647 w 191"/>
              <a:gd name="T9" fmla="*/ 94058496 h 184"/>
              <a:gd name="T10" fmla="*/ 2147483647 w 191"/>
              <a:gd name="T11" fmla="*/ 1943894052 h 184"/>
              <a:gd name="T12" fmla="*/ 2147483647 w 191"/>
              <a:gd name="T13" fmla="*/ 2147483647 h 184"/>
              <a:gd name="T14" fmla="*/ 2147483647 w 191"/>
              <a:gd name="T15" fmla="*/ 2147483647 h 1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1"/>
              <a:gd name="T25" fmla="*/ 0 h 184"/>
              <a:gd name="T26" fmla="*/ 191 w 191"/>
              <a:gd name="T27" fmla="*/ 184 h 1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1" h="184">
                <a:moveTo>
                  <a:pt x="99" y="180"/>
                </a:moveTo>
                <a:cubicBezTo>
                  <a:pt x="59" y="184"/>
                  <a:pt x="21" y="159"/>
                  <a:pt x="8" y="122"/>
                </a:cubicBezTo>
                <a:cubicBezTo>
                  <a:pt x="0" y="99"/>
                  <a:pt x="1" y="75"/>
                  <a:pt x="11" y="54"/>
                </a:cubicBezTo>
                <a:cubicBezTo>
                  <a:pt x="21" y="32"/>
                  <a:pt x="39" y="16"/>
                  <a:pt x="61" y="8"/>
                </a:cubicBezTo>
                <a:cubicBezTo>
                  <a:pt x="69" y="6"/>
                  <a:pt x="76" y="4"/>
                  <a:pt x="84" y="3"/>
                </a:cubicBezTo>
                <a:cubicBezTo>
                  <a:pt x="124" y="0"/>
                  <a:pt x="161" y="24"/>
                  <a:pt x="175" y="62"/>
                </a:cubicBezTo>
                <a:cubicBezTo>
                  <a:pt x="191" y="108"/>
                  <a:pt x="167" y="159"/>
                  <a:pt x="121" y="175"/>
                </a:cubicBezTo>
                <a:cubicBezTo>
                  <a:pt x="114" y="178"/>
                  <a:pt x="106" y="180"/>
                  <a:pt x="99" y="180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8" name="Freeform 10"/>
          <p:cNvSpPr/>
          <p:nvPr/>
        </p:nvSpPr>
        <p:spPr bwMode="auto">
          <a:xfrm>
            <a:off x="6311900" y="4944110"/>
            <a:ext cx="1080135" cy="1055370"/>
          </a:xfrm>
          <a:custGeom>
            <a:avLst/>
            <a:gdLst>
              <a:gd name="T0" fmla="*/ 2147483647 w 182"/>
              <a:gd name="T1" fmla="*/ 2147483647 h 178"/>
              <a:gd name="T2" fmla="*/ 2147483647 w 182"/>
              <a:gd name="T3" fmla="*/ 2147483647 h 178"/>
              <a:gd name="T4" fmla="*/ 660578791 w 182"/>
              <a:gd name="T5" fmla="*/ 2147483647 h 178"/>
              <a:gd name="T6" fmla="*/ 94370020 w 182"/>
              <a:gd name="T7" fmla="*/ 2147483647 h 178"/>
              <a:gd name="T8" fmla="*/ 2147483647 w 182"/>
              <a:gd name="T9" fmla="*/ 0 h 178"/>
              <a:gd name="T10" fmla="*/ 2147483647 w 182"/>
              <a:gd name="T11" fmla="*/ 31370320 h 178"/>
              <a:gd name="T12" fmla="*/ 2147483647 w 182"/>
              <a:gd name="T13" fmla="*/ 1066562858 h 178"/>
              <a:gd name="T14" fmla="*/ 2147483647 w 182"/>
              <a:gd name="T15" fmla="*/ 2147483647 h 178"/>
              <a:gd name="T16" fmla="*/ 2147483647 w 182"/>
              <a:gd name="T17" fmla="*/ 2147483647 h 17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2"/>
              <a:gd name="T28" fmla="*/ 0 h 178"/>
              <a:gd name="T29" fmla="*/ 182 w 182"/>
              <a:gd name="T30" fmla="*/ 178 h 17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2" h="178">
                <a:moveTo>
                  <a:pt x="98" y="177"/>
                </a:moveTo>
                <a:cubicBezTo>
                  <a:pt x="92" y="178"/>
                  <a:pt x="86" y="178"/>
                  <a:pt x="80" y="177"/>
                </a:cubicBezTo>
                <a:cubicBezTo>
                  <a:pt x="56" y="174"/>
                  <a:pt x="35" y="162"/>
                  <a:pt x="21" y="143"/>
                </a:cubicBezTo>
                <a:cubicBezTo>
                  <a:pt x="6" y="125"/>
                  <a:pt x="0" y="101"/>
                  <a:pt x="3" y="78"/>
                </a:cubicBezTo>
                <a:cubicBezTo>
                  <a:pt x="8" y="36"/>
                  <a:pt x="42" y="4"/>
                  <a:pt x="83" y="0"/>
                </a:cubicBezTo>
                <a:cubicBezTo>
                  <a:pt x="89" y="0"/>
                  <a:pt x="96" y="0"/>
                  <a:pt x="102" y="1"/>
                </a:cubicBezTo>
                <a:cubicBezTo>
                  <a:pt x="125" y="3"/>
                  <a:pt x="146" y="15"/>
                  <a:pt x="161" y="34"/>
                </a:cubicBezTo>
                <a:cubicBezTo>
                  <a:pt x="175" y="53"/>
                  <a:pt x="182" y="76"/>
                  <a:pt x="179" y="100"/>
                </a:cubicBezTo>
                <a:cubicBezTo>
                  <a:pt x="174" y="141"/>
                  <a:pt x="140" y="174"/>
                  <a:pt x="98" y="177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39" name="Freeform 12"/>
          <p:cNvSpPr/>
          <p:nvPr/>
        </p:nvSpPr>
        <p:spPr bwMode="auto">
          <a:xfrm>
            <a:off x="6793865" y="3049905"/>
            <a:ext cx="1132840" cy="1082675"/>
          </a:xfrm>
          <a:custGeom>
            <a:avLst/>
            <a:gdLst>
              <a:gd name="T0" fmla="*/ 2147483647 w 192"/>
              <a:gd name="T1" fmla="*/ 2147483647 h 179"/>
              <a:gd name="T2" fmla="*/ 2136942403 w 192"/>
              <a:gd name="T3" fmla="*/ 2147483647 h 179"/>
              <a:gd name="T4" fmla="*/ 565659236 w 192"/>
              <a:gd name="T5" fmla="*/ 1759317478 h 179"/>
              <a:gd name="T6" fmla="*/ 2147483647 w 192"/>
              <a:gd name="T7" fmla="*/ 31416182 h 179"/>
              <a:gd name="T8" fmla="*/ 2147483647 w 192"/>
              <a:gd name="T9" fmla="*/ 219913284 h 179"/>
              <a:gd name="T10" fmla="*/ 2147483647 w 192"/>
              <a:gd name="T11" fmla="*/ 1696485137 h 179"/>
              <a:gd name="T12" fmla="*/ 2147483647 w 192"/>
              <a:gd name="T13" fmla="*/ 2147483647 h 179"/>
              <a:gd name="T14" fmla="*/ 2147483647 w 192"/>
              <a:gd name="T15" fmla="*/ 2147483647 h 1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2"/>
              <a:gd name="T25" fmla="*/ 0 h 179"/>
              <a:gd name="T26" fmla="*/ 192 w 192"/>
              <a:gd name="T27" fmla="*/ 179 h 17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2" h="179">
                <a:moveTo>
                  <a:pt x="108" y="178"/>
                </a:moveTo>
                <a:cubicBezTo>
                  <a:pt x="94" y="179"/>
                  <a:pt x="81" y="177"/>
                  <a:pt x="68" y="172"/>
                </a:cubicBezTo>
                <a:cubicBezTo>
                  <a:pt x="22" y="154"/>
                  <a:pt x="0" y="102"/>
                  <a:pt x="18" y="56"/>
                </a:cubicBezTo>
                <a:cubicBezTo>
                  <a:pt x="31" y="25"/>
                  <a:pt x="60" y="4"/>
                  <a:pt x="94" y="1"/>
                </a:cubicBezTo>
                <a:cubicBezTo>
                  <a:pt x="107" y="0"/>
                  <a:pt x="121" y="2"/>
                  <a:pt x="134" y="7"/>
                </a:cubicBezTo>
                <a:cubicBezTo>
                  <a:pt x="156" y="16"/>
                  <a:pt x="173" y="33"/>
                  <a:pt x="182" y="54"/>
                </a:cubicBezTo>
                <a:cubicBezTo>
                  <a:pt x="192" y="76"/>
                  <a:pt x="192" y="100"/>
                  <a:pt x="183" y="122"/>
                </a:cubicBezTo>
                <a:cubicBezTo>
                  <a:pt x="171" y="154"/>
                  <a:pt x="142" y="175"/>
                  <a:pt x="108" y="178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0" name="Freeform 14"/>
          <p:cNvSpPr/>
          <p:nvPr/>
        </p:nvSpPr>
        <p:spPr bwMode="auto">
          <a:xfrm>
            <a:off x="5092700" y="1985010"/>
            <a:ext cx="1136650" cy="1056640"/>
          </a:xfrm>
          <a:custGeom>
            <a:avLst/>
            <a:gdLst>
              <a:gd name="T0" fmla="*/ 2147483647 w 191"/>
              <a:gd name="T1" fmla="*/ 2147483647 h 181"/>
              <a:gd name="T2" fmla="*/ 1479335027 w 191"/>
              <a:gd name="T3" fmla="*/ 2147483647 h 181"/>
              <a:gd name="T4" fmla="*/ 912780986 w 191"/>
              <a:gd name="T5" fmla="*/ 1162179841 h 181"/>
              <a:gd name="T6" fmla="*/ 2147483647 w 191"/>
              <a:gd name="T7" fmla="*/ 62820686 h 181"/>
              <a:gd name="T8" fmla="*/ 2147483647 w 191"/>
              <a:gd name="T9" fmla="*/ 596793686 h 181"/>
              <a:gd name="T10" fmla="*/ 2147483647 w 191"/>
              <a:gd name="T11" fmla="*/ 2147483647 h 181"/>
              <a:gd name="T12" fmla="*/ 2147483647 w 191"/>
              <a:gd name="T13" fmla="*/ 2147483647 h 181"/>
              <a:gd name="T14" fmla="*/ 2147483647 w 191"/>
              <a:gd name="T15" fmla="*/ 2147483647 h 1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1"/>
              <a:gd name="T25" fmla="*/ 0 h 181"/>
              <a:gd name="T26" fmla="*/ 191 w 191"/>
              <a:gd name="T27" fmla="*/ 181 h 1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1" h="181">
                <a:moveTo>
                  <a:pt x="107" y="179"/>
                </a:moveTo>
                <a:cubicBezTo>
                  <a:pt x="86" y="181"/>
                  <a:pt x="64" y="174"/>
                  <a:pt x="47" y="161"/>
                </a:cubicBezTo>
                <a:cubicBezTo>
                  <a:pt x="8" y="132"/>
                  <a:pt x="0" y="76"/>
                  <a:pt x="29" y="37"/>
                </a:cubicBezTo>
                <a:cubicBezTo>
                  <a:pt x="44" y="17"/>
                  <a:pt x="67" y="4"/>
                  <a:pt x="93" y="2"/>
                </a:cubicBezTo>
                <a:cubicBezTo>
                  <a:pt x="114" y="0"/>
                  <a:pt x="136" y="6"/>
                  <a:pt x="153" y="19"/>
                </a:cubicBezTo>
                <a:cubicBezTo>
                  <a:pt x="172" y="33"/>
                  <a:pt x="184" y="54"/>
                  <a:pt x="188" y="78"/>
                </a:cubicBezTo>
                <a:cubicBezTo>
                  <a:pt x="191" y="101"/>
                  <a:pt x="185" y="125"/>
                  <a:pt x="171" y="144"/>
                </a:cubicBezTo>
                <a:cubicBezTo>
                  <a:pt x="156" y="164"/>
                  <a:pt x="133" y="177"/>
                  <a:pt x="107" y="179"/>
                </a:cubicBez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9" name="任意多边形 26"/>
          <p:cNvSpPr/>
          <p:nvPr/>
        </p:nvSpPr>
        <p:spPr bwMode="auto">
          <a:xfrm>
            <a:off x="3415675" y="2707133"/>
            <a:ext cx="1498600" cy="1917700"/>
          </a:xfrm>
          <a:custGeom>
            <a:avLst/>
            <a:gdLst>
              <a:gd name="T0" fmla="*/ 716261 w 1497650"/>
              <a:gd name="T1" fmla="*/ 734994 h 1916827"/>
              <a:gd name="T2" fmla="*/ 645566 w 1497650"/>
              <a:gd name="T3" fmla="*/ 736385 h 1916827"/>
              <a:gd name="T4" fmla="*/ 420962 w 1497650"/>
              <a:gd name="T5" fmla="*/ 809303 h 1916827"/>
              <a:gd name="T6" fmla="*/ 201971 w 1497650"/>
              <a:gd name="T7" fmla="*/ 1123411 h 1916827"/>
              <a:gd name="T8" fmla="*/ 269353 w 1497650"/>
              <a:gd name="T9" fmla="*/ 1499219 h 1916827"/>
              <a:gd name="T10" fmla="*/ 729794 w 1497650"/>
              <a:gd name="T11" fmla="*/ 1729190 h 1916827"/>
              <a:gd name="T12" fmla="*/ 954399 w 1497650"/>
              <a:gd name="T13" fmla="*/ 1650664 h 1916827"/>
              <a:gd name="T14" fmla="*/ 1173389 w 1497650"/>
              <a:gd name="T15" fmla="*/ 1342165 h 1916827"/>
              <a:gd name="T16" fmla="*/ 1111623 w 1497650"/>
              <a:gd name="T17" fmla="*/ 966357 h 1916827"/>
              <a:gd name="T18" fmla="*/ 716261 w 1497650"/>
              <a:gd name="T19" fmla="*/ 734994 h 1916827"/>
              <a:gd name="T20" fmla="*/ 955423 w 1497650"/>
              <a:gd name="T21" fmla="*/ 1451 h 1916827"/>
              <a:gd name="T22" fmla="*/ 1499551 w 1497650"/>
              <a:gd name="T23" fmla="*/ 147327 h 1916827"/>
              <a:gd name="T24" fmla="*/ 999736 w 1497650"/>
              <a:gd name="T25" fmla="*/ 523015 h 1916827"/>
              <a:gd name="T26" fmla="*/ 926729 w 1497650"/>
              <a:gd name="T27" fmla="*/ 366012 h 1916827"/>
              <a:gd name="T28" fmla="*/ 662782 w 1497650"/>
              <a:gd name="T29" fmla="*/ 545443 h 1916827"/>
              <a:gd name="T30" fmla="*/ 1274915 w 1497650"/>
              <a:gd name="T31" fmla="*/ 865059 h 1916827"/>
              <a:gd name="T32" fmla="*/ 1055895 w 1497650"/>
              <a:gd name="T33" fmla="*/ 1812688 h 1916827"/>
              <a:gd name="T34" fmla="*/ 106809 w 1497650"/>
              <a:gd name="T35" fmla="*/ 1599612 h 1916827"/>
              <a:gd name="T36" fmla="*/ 39417 w 1497650"/>
              <a:gd name="T37" fmla="*/ 994026 h 1916827"/>
              <a:gd name="T38" fmla="*/ 825643 w 1497650"/>
              <a:gd name="T39" fmla="*/ 158542 h 1916827"/>
              <a:gd name="T40" fmla="*/ 752636 w 1497650"/>
              <a:gd name="T41" fmla="*/ 7145 h 1916827"/>
              <a:gd name="T42" fmla="*/ 955423 w 1497650"/>
              <a:gd name="T43" fmla="*/ 1451 h 191682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97650"/>
              <a:gd name="T67" fmla="*/ 0 h 1916827"/>
              <a:gd name="T68" fmla="*/ 1497650 w 1497650"/>
              <a:gd name="T69" fmla="*/ 1916827 h 191682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97650" h="1916827">
                <a:moveTo>
                  <a:pt x="715353" y="734325"/>
                </a:moveTo>
                <a:cubicBezTo>
                  <a:pt x="692154" y="733176"/>
                  <a:pt x="668583" y="733614"/>
                  <a:pt x="644748" y="735715"/>
                </a:cubicBezTo>
                <a:cubicBezTo>
                  <a:pt x="566236" y="741319"/>
                  <a:pt x="493332" y="763735"/>
                  <a:pt x="420428" y="808567"/>
                </a:cubicBezTo>
                <a:cubicBezTo>
                  <a:pt x="308267" y="881418"/>
                  <a:pt x="235363" y="993497"/>
                  <a:pt x="201715" y="1122388"/>
                </a:cubicBezTo>
                <a:cubicBezTo>
                  <a:pt x="173675" y="1251280"/>
                  <a:pt x="196107" y="1385775"/>
                  <a:pt x="269011" y="1497854"/>
                </a:cubicBezTo>
                <a:cubicBezTo>
                  <a:pt x="364348" y="1654765"/>
                  <a:pt x="543804" y="1744428"/>
                  <a:pt x="728869" y="1727616"/>
                </a:cubicBezTo>
                <a:cubicBezTo>
                  <a:pt x="807381" y="1722012"/>
                  <a:pt x="885893" y="1693993"/>
                  <a:pt x="953189" y="1649161"/>
                </a:cubicBezTo>
                <a:cubicBezTo>
                  <a:pt x="1065350" y="1581913"/>
                  <a:pt x="1143862" y="1469834"/>
                  <a:pt x="1171902" y="1340943"/>
                </a:cubicBezTo>
                <a:cubicBezTo>
                  <a:pt x="1205550" y="1212052"/>
                  <a:pt x="1183118" y="1077557"/>
                  <a:pt x="1110214" y="965477"/>
                </a:cubicBezTo>
                <a:cubicBezTo>
                  <a:pt x="1021888" y="828180"/>
                  <a:pt x="877744" y="742370"/>
                  <a:pt x="715353" y="734325"/>
                </a:cubicBezTo>
                <a:close/>
                <a:moveTo>
                  <a:pt x="954212" y="1449"/>
                </a:moveTo>
                <a:cubicBezTo>
                  <a:pt x="1152710" y="10640"/>
                  <a:pt x="1337800" y="63161"/>
                  <a:pt x="1497650" y="147193"/>
                </a:cubicBezTo>
                <a:cubicBezTo>
                  <a:pt x="1267690" y="225624"/>
                  <a:pt x="1099427" y="365678"/>
                  <a:pt x="998469" y="522539"/>
                </a:cubicBezTo>
                <a:cubicBezTo>
                  <a:pt x="976034" y="472119"/>
                  <a:pt x="947990" y="416097"/>
                  <a:pt x="925555" y="365678"/>
                </a:cubicBezTo>
                <a:cubicBezTo>
                  <a:pt x="830205" y="410495"/>
                  <a:pt x="740465" y="472119"/>
                  <a:pt x="661942" y="544947"/>
                </a:cubicBezTo>
                <a:cubicBezTo>
                  <a:pt x="897511" y="533743"/>
                  <a:pt x="1133079" y="645786"/>
                  <a:pt x="1273299" y="864271"/>
                </a:cubicBezTo>
                <a:cubicBezTo>
                  <a:pt x="1475215" y="1183595"/>
                  <a:pt x="1379866" y="1609360"/>
                  <a:pt x="1054556" y="1811038"/>
                </a:cubicBezTo>
                <a:cubicBezTo>
                  <a:pt x="734856" y="2012716"/>
                  <a:pt x="308589" y="1917479"/>
                  <a:pt x="106673" y="1598156"/>
                </a:cubicBezTo>
                <a:cubicBezTo>
                  <a:pt x="-11112" y="1407682"/>
                  <a:pt x="-27938" y="1183595"/>
                  <a:pt x="39367" y="993121"/>
                </a:cubicBezTo>
                <a:cubicBezTo>
                  <a:pt x="168369" y="656991"/>
                  <a:pt x="516114" y="309656"/>
                  <a:pt x="824597" y="158398"/>
                </a:cubicBezTo>
                <a:cubicBezTo>
                  <a:pt x="802161" y="107978"/>
                  <a:pt x="774118" y="57559"/>
                  <a:pt x="751682" y="7139"/>
                </a:cubicBezTo>
                <a:cubicBezTo>
                  <a:pt x="820390" y="136"/>
                  <a:pt x="888046" y="-1614"/>
                  <a:pt x="954212" y="1449"/>
                </a:cubicBezTo>
                <a:close/>
              </a:path>
            </a:pathLst>
          </a:custGeom>
          <a:solidFill>
            <a:srgbClr val="FFFFFF">
              <a:alpha val="70195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7" name="任意多边形 27"/>
          <p:cNvSpPr/>
          <p:nvPr/>
        </p:nvSpPr>
        <p:spPr bwMode="auto">
          <a:xfrm>
            <a:off x="3686185" y="4715321"/>
            <a:ext cx="1868488" cy="1714500"/>
          </a:xfrm>
          <a:custGeom>
            <a:avLst/>
            <a:gdLst>
              <a:gd name="T0" fmla="*/ 1137669 w 1868771"/>
              <a:gd name="T1" fmla="*/ 528462 h 1713707"/>
              <a:gd name="T2" fmla="*/ 1008671 w 1868771"/>
              <a:gd name="T3" fmla="*/ 556484 h 1713707"/>
              <a:gd name="T4" fmla="*/ 728243 w 1868771"/>
              <a:gd name="T5" fmla="*/ 814295 h 1713707"/>
              <a:gd name="T6" fmla="*/ 711416 w 1868771"/>
              <a:gd name="T7" fmla="*/ 1195407 h 1713707"/>
              <a:gd name="T8" fmla="*/ 1221798 w 1868771"/>
              <a:gd name="T9" fmla="*/ 1520472 h 1713707"/>
              <a:gd name="T10" fmla="*/ 1345186 w 1868771"/>
              <a:gd name="T11" fmla="*/ 1492449 h 1713707"/>
              <a:gd name="T12" fmla="*/ 1648049 w 1868771"/>
              <a:gd name="T13" fmla="*/ 859131 h 1713707"/>
              <a:gd name="T14" fmla="*/ 1137669 w 1868771"/>
              <a:gd name="T15" fmla="*/ 528462 h 1713707"/>
              <a:gd name="T16" fmla="*/ 297164 w 1868771"/>
              <a:gd name="T17" fmla="*/ 0 h 1713707"/>
              <a:gd name="T18" fmla="*/ 555080 w 1868771"/>
              <a:gd name="T19" fmla="*/ 566844 h 1713707"/>
              <a:gd name="T20" fmla="*/ 386873 w 1868771"/>
              <a:gd name="T21" fmla="*/ 606130 h 1713707"/>
              <a:gd name="T22" fmla="*/ 504619 w 1868771"/>
              <a:gd name="T23" fmla="*/ 903584 h 1713707"/>
              <a:gd name="T24" fmla="*/ 947559 w 1868771"/>
              <a:gd name="T25" fmla="*/ 376026 h 1713707"/>
              <a:gd name="T26" fmla="*/ 1827837 w 1868771"/>
              <a:gd name="T27" fmla="*/ 796950 h 1713707"/>
              <a:gd name="T28" fmla="*/ 1407323 w 1868771"/>
              <a:gd name="T29" fmla="*/ 1672472 h 1713707"/>
              <a:gd name="T30" fmla="*/ 807389 w 1868771"/>
              <a:gd name="T31" fmla="*/ 1605124 h 1713707"/>
              <a:gd name="T32" fmla="*/ 162598 w 1868771"/>
              <a:gd name="T33" fmla="*/ 656643 h 1713707"/>
              <a:gd name="T34" fmla="*/ 0 w 1868771"/>
              <a:gd name="T35" fmla="*/ 695929 h 1713707"/>
              <a:gd name="T36" fmla="*/ 297164 w 1868771"/>
              <a:gd name="T37" fmla="*/ 0 h 17137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868771"/>
              <a:gd name="T58" fmla="*/ 0 h 1713707"/>
              <a:gd name="T59" fmla="*/ 1868771 w 1868771"/>
              <a:gd name="T60" fmla="*/ 1713707 h 171370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868771" h="1713707">
                <a:moveTo>
                  <a:pt x="1138013" y="527973"/>
                </a:moveTo>
                <a:cubicBezTo>
                  <a:pt x="1093131" y="533573"/>
                  <a:pt x="1053859" y="544772"/>
                  <a:pt x="1008977" y="555970"/>
                </a:cubicBezTo>
                <a:cubicBezTo>
                  <a:pt x="885551" y="600766"/>
                  <a:pt x="784566" y="690356"/>
                  <a:pt x="728463" y="813542"/>
                </a:cubicBezTo>
                <a:cubicBezTo>
                  <a:pt x="672360" y="931130"/>
                  <a:pt x="666750" y="1065515"/>
                  <a:pt x="711632" y="1194301"/>
                </a:cubicBezTo>
                <a:cubicBezTo>
                  <a:pt x="784566" y="1401478"/>
                  <a:pt x="997756" y="1541463"/>
                  <a:pt x="1222168" y="1519066"/>
                </a:cubicBezTo>
                <a:cubicBezTo>
                  <a:pt x="1261440" y="1519066"/>
                  <a:pt x="1306322" y="1507867"/>
                  <a:pt x="1345594" y="1491069"/>
                </a:cubicBezTo>
                <a:cubicBezTo>
                  <a:pt x="1603666" y="1401478"/>
                  <a:pt x="1738313" y="1115909"/>
                  <a:pt x="1648549" y="858337"/>
                </a:cubicBezTo>
                <a:cubicBezTo>
                  <a:pt x="1570005" y="645561"/>
                  <a:pt x="1362425" y="511175"/>
                  <a:pt x="1138013" y="527973"/>
                </a:cubicBezTo>
                <a:close/>
                <a:moveTo>
                  <a:pt x="297254" y="0"/>
                </a:moveTo>
                <a:cubicBezTo>
                  <a:pt x="325297" y="241107"/>
                  <a:pt x="426251" y="431749"/>
                  <a:pt x="555248" y="566320"/>
                </a:cubicBezTo>
                <a:cubicBezTo>
                  <a:pt x="499162" y="583142"/>
                  <a:pt x="443076" y="594356"/>
                  <a:pt x="386991" y="605570"/>
                </a:cubicBezTo>
                <a:cubicBezTo>
                  <a:pt x="409425" y="712106"/>
                  <a:pt x="448685" y="813034"/>
                  <a:pt x="504771" y="902748"/>
                </a:cubicBezTo>
                <a:cubicBezTo>
                  <a:pt x="544031" y="667249"/>
                  <a:pt x="706679" y="465392"/>
                  <a:pt x="947847" y="375678"/>
                </a:cubicBezTo>
                <a:cubicBezTo>
                  <a:pt x="1306795" y="252321"/>
                  <a:pt x="1699394" y="437356"/>
                  <a:pt x="1828391" y="796213"/>
                </a:cubicBezTo>
                <a:cubicBezTo>
                  <a:pt x="1957388" y="1149462"/>
                  <a:pt x="1766697" y="1547568"/>
                  <a:pt x="1407749" y="1670925"/>
                </a:cubicBezTo>
                <a:cubicBezTo>
                  <a:pt x="1200232" y="1749425"/>
                  <a:pt x="975890" y="1715782"/>
                  <a:pt x="807633" y="1603640"/>
                </a:cubicBezTo>
                <a:cubicBezTo>
                  <a:pt x="504771" y="1407390"/>
                  <a:pt x="241168" y="992462"/>
                  <a:pt x="162648" y="656035"/>
                </a:cubicBezTo>
                <a:cubicBezTo>
                  <a:pt x="112171" y="672856"/>
                  <a:pt x="56086" y="684070"/>
                  <a:pt x="0" y="695285"/>
                </a:cubicBezTo>
                <a:cubicBezTo>
                  <a:pt x="33651" y="426142"/>
                  <a:pt x="140214" y="185036"/>
                  <a:pt x="297254" y="0"/>
                </a:cubicBezTo>
                <a:close/>
              </a:path>
            </a:pathLst>
          </a:custGeom>
          <a:solidFill>
            <a:srgbClr val="FFFFFF">
              <a:alpha val="70195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8" name="任意多边形 28"/>
          <p:cNvSpPr/>
          <p:nvPr/>
        </p:nvSpPr>
        <p:spPr bwMode="auto">
          <a:xfrm>
            <a:off x="5554673" y="4773741"/>
            <a:ext cx="1997075" cy="1597025"/>
          </a:xfrm>
          <a:custGeom>
            <a:avLst/>
            <a:gdLst>
              <a:gd name="T0" fmla="*/ 1268714 w 1997134"/>
              <a:gd name="T1" fmla="*/ 190357 h 1596839"/>
              <a:gd name="T2" fmla="*/ 820053 w 1997134"/>
              <a:gd name="T3" fmla="*/ 627325 h 1596839"/>
              <a:gd name="T4" fmla="*/ 921001 w 1997134"/>
              <a:gd name="T5" fmla="*/ 991464 h 1596839"/>
              <a:gd name="T6" fmla="*/ 1251888 w 1997134"/>
              <a:gd name="T7" fmla="*/ 1181938 h 1596839"/>
              <a:gd name="T8" fmla="*/ 1352837 w 1997134"/>
              <a:gd name="T9" fmla="*/ 1181938 h 1596839"/>
              <a:gd name="T10" fmla="*/ 1807106 w 1997134"/>
              <a:gd name="T11" fmla="*/ 750571 h 1596839"/>
              <a:gd name="T12" fmla="*/ 1706158 w 1997134"/>
              <a:gd name="T13" fmla="*/ 380830 h 1596839"/>
              <a:gd name="T14" fmla="*/ 1375270 w 1997134"/>
              <a:gd name="T15" fmla="*/ 195960 h 1596839"/>
              <a:gd name="T16" fmla="*/ 1268714 w 1997134"/>
              <a:gd name="T17" fmla="*/ 190357 h 1596839"/>
              <a:gd name="T18" fmla="*/ 1257399 w 1997134"/>
              <a:gd name="T19" fmla="*/ 2231 h 1596839"/>
              <a:gd name="T20" fmla="*/ 1396456 w 1997134"/>
              <a:gd name="T21" fmla="*/ 4970 h 1596839"/>
              <a:gd name="T22" fmla="*/ 1990930 w 1997134"/>
              <a:gd name="T23" fmla="*/ 773058 h 1596839"/>
              <a:gd name="T24" fmla="*/ 1660043 w 1997134"/>
              <a:gd name="T25" fmla="*/ 1283248 h 1596839"/>
              <a:gd name="T26" fmla="*/ 527176 w 1997134"/>
              <a:gd name="T27" fmla="*/ 1429016 h 1596839"/>
              <a:gd name="T28" fmla="*/ 487919 w 1997134"/>
              <a:gd name="T29" fmla="*/ 1597211 h 1596839"/>
              <a:gd name="T30" fmla="*/ 0 w 1997134"/>
              <a:gd name="T31" fmla="*/ 1019743 h 1596839"/>
              <a:gd name="T32" fmla="*/ 622517 w 1997134"/>
              <a:gd name="T33" fmla="*/ 1042168 h 1596839"/>
              <a:gd name="T34" fmla="*/ 583259 w 1997134"/>
              <a:gd name="T35" fmla="*/ 1204756 h 1596839"/>
              <a:gd name="T36" fmla="*/ 897321 w 1997134"/>
              <a:gd name="T37" fmla="*/ 1238396 h 1596839"/>
              <a:gd name="T38" fmla="*/ 628125 w 1997134"/>
              <a:gd name="T39" fmla="*/ 604863 h 1596839"/>
              <a:gd name="T40" fmla="*/ 1257399 w 1997134"/>
              <a:gd name="T41" fmla="*/ 2231 h 15968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97134"/>
              <a:gd name="T64" fmla="*/ 0 h 1596839"/>
              <a:gd name="T65" fmla="*/ 1997134 w 1997134"/>
              <a:gd name="T66" fmla="*/ 1596839 h 15968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97134" h="1596839">
                <a:moveTo>
                  <a:pt x="1268788" y="190313"/>
                </a:moveTo>
                <a:cubicBezTo>
                  <a:pt x="1038836" y="212717"/>
                  <a:pt x="848144" y="391944"/>
                  <a:pt x="820101" y="627179"/>
                </a:cubicBezTo>
                <a:cubicBezTo>
                  <a:pt x="803275" y="755998"/>
                  <a:pt x="836927" y="890419"/>
                  <a:pt x="921055" y="991234"/>
                </a:cubicBezTo>
                <a:cubicBezTo>
                  <a:pt x="999576" y="1097650"/>
                  <a:pt x="1117356" y="1164860"/>
                  <a:pt x="1251962" y="1181662"/>
                </a:cubicBezTo>
                <a:cubicBezTo>
                  <a:pt x="1285614" y="1187263"/>
                  <a:pt x="1319265" y="1187263"/>
                  <a:pt x="1352917" y="1181662"/>
                </a:cubicBezTo>
                <a:cubicBezTo>
                  <a:pt x="1588478" y="1164860"/>
                  <a:pt x="1779170" y="980032"/>
                  <a:pt x="1807212" y="750397"/>
                </a:cubicBezTo>
                <a:cubicBezTo>
                  <a:pt x="1824038" y="615977"/>
                  <a:pt x="1784778" y="487158"/>
                  <a:pt x="1706258" y="380742"/>
                </a:cubicBezTo>
                <a:cubicBezTo>
                  <a:pt x="1622129" y="274326"/>
                  <a:pt x="1504349" y="207116"/>
                  <a:pt x="1375351" y="195914"/>
                </a:cubicBezTo>
                <a:cubicBezTo>
                  <a:pt x="1341700" y="190313"/>
                  <a:pt x="1302439" y="190313"/>
                  <a:pt x="1268788" y="190313"/>
                </a:cubicBezTo>
                <a:close/>
                <a:moveTo>
                  <a:pt x="1257473" y="2231"/>
                </a:moveTo>
                <a:cubicBezTo>
                  <a:pt x="1303032" y="-1426"/>
                  <a:pt x="1349566" y="-637"/>
                  <a:pt x="1396538" y="4968"/>
                </a:cubicBezTo>
                <a:cubicBezTo>
                  <a:pt x="1772313" y="49809"/>
                  <a:pt x="2041525" y="391725"/>
                  <a:pt x="1991048" y="772878"/>
                </a:cubicBezTo>
                <a:cubicBezTo>
                  <a:pt x="1968614" y="991480"/>
                  <a:pt x="1839616" y="1176451"/>
                  <a:pt x="1660141" y="1282949"/>
                </a:cubicBezTo>
                <a:cubicBezTo>
                  <a:pt x="1351669" y="1462315"/>
                  <a:pt x="863722" y="1507156"/>
                  <a:pt x="527207" y="1428684"/>
                </a:cubicBezTo>
                <a:cubicBezTo>
                  <a:pt x="515990" y="1484736"/>
                  <a:pt x="499164" y="1540787"/>
                  <a:pt x="487947" y="1596839"/>
                </a:cubicBezTo>
                <a:cubicBezTo>
                  <a:pt x="257995" y="1439894"/>
                  <a:pt x="95346" y="1238108"/>
                  <a:pt x="0" y="1019505"/>
                </a:cubicBezTo>
                <a:cubicBezTo>
                  <a:pt x="224344" y="1097978"/>
                  <a:pt x="443078" y="1097978"/>
                  <a:pt x="622553" y="1041926"/>
                </a:cubicBezTo>
                <a:cubicBezTo>
                  <a:pt x="611336" y="1097978"/>
                  <a:pt x="594510" y="1154030"/>
                  <a:pt x="583293" y="1204476"/>
                </a:cubicBezTo>
                <a:cubicBezTo>
                  <a:pt x="684248" y="1232502"/>
                  <a:pt x="790811" y="1243713"/>
                  <a:pt x="897374" y="1238108"/>
                </a:cubicBezTo>
                <a:cubicBezTo>
                  <a:pt x="706682" y="1092373"/>
                  <a:pt x="594510" y="856955"/>
                  <a:pt x="628162" y="604722"/>
                </a:cubicBezTo>
                <a:cubicBezTo>
                  <a:pt x="667422" y="271214"/>
                  <a:pt x="938562" y="27826"/>
                  <a:pt x="1257473" y="2231"/>
                </a:cubicBezTo>
                <a:close/>
              </a:path>
            </a:pathLst>
          </a:custGeom>
          <a:solidFill>
            <a:srgbClr val="FFFFFF">
              <a:alpha val="70195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9" name="任意多边形 29"/>
          <p:cNvSpPr/>
          <p:nvPr/>
        </p:nvSpPr>
        <p:spPr bwMode="auto">
          <a:xfrm>
            <a:off x="6691005" y="2891918"/>
            <a:ext cx="1395413" cy="2036763"/>
          </a:xfrm>
          <a:custGeom>
            <a:avLst/>
            <a:gdLst>
              <a:gd name="T0" fmla="*/ 650810 w 1394938"/>
              <a:gd name="T1" fmla="*/ 193358 h 2037291"/>
              <a:gd name="T2" fmla="*/ 224474 w 1394938"/>
              <a:gd name="T3" fmla="*/ 501475 h 2037291"/>
              <a:gd name="T4" fmla="*/ 504959 w 1394938"/>
              <a:gd name="T5" fmla="*/ 1151321 h 2037291"/>
              <a:gd name="T6" fmla="*/ 729345 w 1394938"/>
              <a:gd name="T7" fmla="*/ 1184934 h 2037291"/>
              <a:gd name="T8" fmla="*/ 1150071 w 1394938"/>
              <a:gd name="T9" fmla="*/ 871215 h 2037291"/>
              <a:gd name="T10" fmla="*/ 1144462 w 1394938"/>
              <a:gd name="T11" fmla="*/ 490271 h 2037291"/>
              <a:gd name="T12" fmla="*/ 875197 w 1394938"/>
              <a:gd name="T13" fmla="*/ 226970 h 2037291"/>
              <a:gd name="T14" fmla="*/ 650810 w 1394938"/>
              <a:gd name="T15" fmla="*/ 193358 h 2037291"/>
              <a:gd name="T16" fmla="*/ 673196 w 1394938"/>
              <a:gd name="T17" fmla="*/ 189 h 2037291"/>
              <a:gd name="T18" fmla="*/ 942186 w 1394938"/>
              <a:gd name="T19" fmla="*/ 48482 h 2037291"/>
              <a:gd name="T20" fmla="*/ 1352074 w 1394938"/>
              <a:gd name="T21" fmla="*/ 502027 h 2037291"/>
              <a:gd name="T22" fmla="*/ 1206086 w 1394938"/>
              <a:gd name="T23" fmla="*/ 1633086 h 2037291"/>
              <a:gd name="T24" fmla="*/ 1357689 w 1394938"/>
              <a:gd name="T25" fmla="*/ 1717075 h 2037291"/>
              <a:gd name="T26" fmla="*/ 672670 w 1394938"/>
              <a:gd name="T27" fmla="*/ 2036235 h 2037291"/>
              <a:gd name="T28" fmla="*/ 852346 w 1394938"/>
              <a:gd name="T29" fmla="*/ 1442709 h 2037291"/>
              <a:gd name="T30" fmla="*/ 1003950 w 1394938"/>
              <a:gd name="T31" fmla="*/ 1526699 h 2037291"/>
              <a:gd name="T32" fmla="*/ 1116248 w 1394938"/>
              <a:gd name="T33" fmla="*/ 1229936 h 2037291"/>
              <a:gd name="T34" fmla="*/ 431229 w 1394938"/>
              <a:gd name="T35" fmla="*/ 1325124 h 2037291"/>
              <a:gd name="T36" fmla="*/ 49414 w 1394938"/>
              <a:gd name="T37" fmla="*/ 434834 h 2037291"/>
              <a:gd name="T38" fmla="*/ 673196 w 1394938"/>
              <a:gd name="T39" fmla="*/ 189 h 20372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394938"/>
              <a:gd name="T61" fmla="*/ 0 h 2037291"/>
              <a:gd name="T62" fmla="*/ 1394938 w 1394938"/>
              <a:gd name="T63" fmla="*/ 2037291 h 203729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394938" h="2037291">
                <a:moveTo>
                  <a:pt x="650367" y="193458"/>
                </a:moveTo>
                <a:cubicBezTo>
                  <a:pt x="459768" y="210273"/>
                  <a:pt x="297198" y="327979"/>
                  <a:pt x="224322" y="501735"/>
                </a:cubicBezTo>
                <a:cubicBezTo>
                  <a:pt x="123416" y="759566"/>
                  <a:pt x="246745" y="1051027"/>
                  <a:pt x="504615" y="1151918"/>
                </a:cubicBezTo>
                <a:cubicBezTo>
                  <a:pt x="577491" y="1179943"/>
                  <a:pt x="650367" y="1191153"/>
                  <a:pt x="728849" y="1185548"/>
                </a:cubicBezTo>
                <a:cubicBezTo>
                  <a:pt x="919448" y="1168733"/>
                  <a:pt x="1082018" y="1051027"/>
                  <a:pt x="1149288" y="871667"/>
                </a:cubicBezTo>
                <a:cubicBezTo>
                  <a:pt x="1199741" y="748356"/>
                  <a:pt x="1199741" y="613835"/>
                  <a:pt x="1143683" y="490525"/>
                </a:cubicBezTo>
                <a:cubicBezTo>
                  <a:pt x="1093230" y="372819"/>
                  <a:pt x="997930" y="277534"/>
                  <a:pt x="874601" y="227088"/>
                </a:cubicBezTo>
                <a:cubicBezTo>
                  <a:pt x="801725" y="199063"/>
                  <a:pt x="723243" y="187853"/>
                  <a:pt x="650367" y="193458"/>
                </a:cubicBezTo>
                <a:close/>
                <a:moveTo>
                  <a:pt x="672738" y="189"/>
                </a:moveTo>
                <a:cubicBezTo>
                  <a:pt x="761989" y="-1912"/>
                  <a:pt x="853170" y="13494"/>
                  <a:pt x="941544" y="48508"/>
                </a:cubicBezTo>
                <a:cubicBezTo>
                  <a:pt x="1149154" y="132541"/>
                  <a:pt x="1295043" y="306210"/>
                  <a:pt x="1351154" y="502287"/>
                </a:cubicBezTo>
                <a:cubicBezTo>
                  <a:pt x="1452153" y="849624"/>
                  <a:pt x="1367987" y="1331413"/>
                  <a:pt x="1205265" y="1633932"/>
                </a:cubicBezTo>
                <a:cubicBezTo>
                  <a:pt x="1255765" y="1661943"/>
                  <a:pt x="1306265" y="1689954"/>
                  <a:pt x="1356765" y="1717965"/>
                </a:cubicBezTo>
                <a:cubicBezTo>
                  <a:pt x="1149154" y="1897236"/>
                  <a:pt x="907877" y="2003678"/>
                  <a:pt x="672212" y="2037291"/>
                </a:cubicBezTo>
                <a:cubicBezTo>
                  <a:pt x="806878" y="1841214"/>
                  <a:pt x="862989" y="1628330"/>
                  <a:pt x="851766" y="1443457"/>
                </a:cubicBezTo>
                <a:cubicBezTo>
                  <a:pt x="902266" y="1471468"/>
                  <a:pt x="952766" y="1499479"/>
                  <a:pt x="1003266" y="1527491"/>
                </a:cubicBezTo>
                <a:cubicBezTo>
                  <a:pt x="1053766" y="1432253"/>
                  <a:pt x="1093043" y="1331413"/>
                  <a:pt x="1115488" y="1230574"/>
                </a:cubicBezTo>
                <a:cubicBezTo>
                  <a:pt x="930322" y="1376231"/>
                  <a:pt x="666600" y="1421049"/>
                  <a:pt x="430935" y="1325811"/>
                </a:cubicBezTo>
                <a:cubicBezTo>
                  <a:pt x="77436" y="1185756"/>
                  <a:pt x="-90897" y="787999"/>
                  <a:pt x="49380" y="435060"/>
                </a:cubicBezTo>
                <a:cubicBezTo>
                  <a:pt x="154588" y="170356"/>
                  <a:pt x="404983" y="6492"/>
                  <a:pt x="672738" y="189"/>
                </a:cubicBezTo>
                <a:close/>
              </a:path>
            </a:pathLst>
          </a:custGeom>
          <a:solidFill>
            <a:srgbClr val="FFFFFF">
              <a:alpha val="70195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60" name="任意多边形 30"/>
          <p:cNvSpPr/>
          <p:nvPr/>
        </p:nvSpPr>
        <p:spPr bwMode="auto">
          <a:xfrm>
            <a:off x="4993015" y="1801623"/>
            <a:ext cx="1998663" cy="1381125"/>
          </a:xfrm>
          <a:custGeom>
            <a:avLst/>
            <a:gdLst>
              <a:gd name="T0" fmla="*/ 737867 w 1998099"/>
              <a:gd name="T1" fmla="*/ 196512 h 1379770"/>
              <a:gd name="T2" fmla="*/ 648929 w 1998099"/>
              <a:gd name="T3" fmla="*/ 196599 h 1379770"/>
              <a:gd name="T4" fmla="*/ 289669 w 1998099"/>
              <a:gd name="T5" fmla="*/ 393141 h 1379770"/>
              <a:gd name="T6" fmla="*/ 390710 w 1998099"/>
              <a:gd name="T7" fmla="*/ 1089464 h 1379770"/>
              <a:gd name="T8" fmla="*/ 727517 w 1998099"/>
              <a:gd name="T9" fmla="*/ 1190543 h 1379770"/>
              <a:gd name="T10" fmla="*/ 1086779 w 1998099"/>
              <a:gd name="T11" fmla="*/ 994000 h 1379770"/>
              <a:gd name="T12" fmla="*/ 1182207 w 1998099"/>
              <a:gd name="T13" fmla="*/ 623377 h 1379770"/>
              <a:gd name="T14" fmla="*/ 985736 w 1998099"/>
              <a:gd name="T15" fmla="*/ 292062 h 1379770"/>
              <a:gd name="T16" fmla="*/ 737867 w 1998099"/>
              <a:gd name="T17" fmla="*/ 196512 h 1379770"/>
              <a:gd name="T18" fmla="*/ 677848 w 1998099"/>
              <a:gd name="T19" fmla="*/ 112 h 1379770"/>
              <a:gd name="T20" fmla="*/ 1738154 w 1998099"/>
              <a:gd name="T21" fmla="*/ 438361 h 1379770"/>
              <a:gd name="T22" fmla="*/ 1855967 w 1998099"/>
              <a:gd name="T23" fmla="*/ 314752 h 1379770"/>
              <a:gd name="T24" fmla="*/ 1990609 w 1998099"/>
              <a:gd name="T25" fmla="*/ 1062023 h 1379770"/>
              <a:gd name="T26" fmla="*/ 1463261 w 1998099"/>
              <a:gd name="T27" fmla="*/ 730527 h 1379770"/>
              <a:gd name="T28" fmla="*/ 1581072 w 1998099"/>
              <a:gd name="T29" fmla="*/ 601299 h 1379770"/>
              <a:gd name="T30" fmla="*/ 1323009 w 1998099"/>
              <a:gd name="T31" fmla="*/ 421506 h 1379770"/>
              <a:gd name="T32" fmla="*/ 1238857 w 1998099"/>
              <a:gd name="T33" fmla="*/ 1106972 h 1379770"/>
              <a:gd name="T34" fmla="*/ 273923 w 1998099"/>
              <a:gd name="T35" fmla="*/ 1247437 h 1379770"/>
              <a:gd name="T36" fmla="*/ 139281 w 1998099"/>
              <a:gd name="T37" fmla="*/ 281041 h 1379770"/>
              <a:gd name="T38" fmla="*/ 677848 w 1998099"/>
              <a:gd name="T39" fmla="*/ 112 h 13797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998099"/>
              <a:gd name="T61" fmla="*/ 0 h 1379770"/>
              <a:gd name="T62" fmla="*/ 1998099 w 1998099"/>
              <a:gd name="T63" fmla="*/ 1379770 h 137977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998099" h="1379770">
                <a:moveTo>
                  <a:pt x="737451" y="196126"/>
                </a:moveTo>
                <a:cubicBezTo>
                  <a:pt x="707821" y="193411"/>
                  <a:pt x="678017" y="193411"/>
                  <a:pt x="648563" y="196213"/>
                </a:cubicBezTo>
                <a:cubicBezTo>
                  <a:pt x="502696" y="207422"/>
                  <a:pt x="373659" y="280280"/>
                  <a:pt x="289505" y="392370"/>
                </a:cubicBezTo>
                <a:cubicBezTo>
                  <a:pt x="126807" y="610945"/>
                  <a:pt x="171689" y="924797"/>
                  <a:pt x="390490" y="1087327"/>
                </a:cubicBezTo>
                <a:cubicBezTo>
                  <a:pt x="485865" y="1160186"/>
                  <a:pt x="609291" y="1199417"/>
                  <a:pt x="727107" y="1188208"/>
                </a:cubicBezTo>
                <a:cubicBezTo>
                  <a:pt x="872974" y="1176999"/>
                  <a:pt x="1002010" y="1104141"/>
                  <a:pt x="1086165" y="992051"/>
                </a:cubicBezTo>
                <a:cubicBezTo>
                  <a:pt x="1164708" y="885566"/>
                  <a:pt x="1198370" y="751058"/>
                  <a:pt x="1181539" y="622154"/>
                </a:cubicBezTo>
                <a:cubicBezTo>
                  <a:pt x="1159098" y="487647"/>
                  <a:pt x="1091775" y="369952"/>
                  <a:pt x="985180" y="291489"/>
                </a:cubicBezTo>
                <a:cubicBezTo>
                  <a:pt x="913649" y="236846"/>
                  <a:pt x="826339" y="204270"/>
                  <a:pt x="737451" y="196126"/>
                </a:cubicBezTo>
                <a:close/>
                <a:moveTo>
                  <a:pt x="677466" y="112"/>
                </a:moveTo>
                <a:cubicBezTo>
                  <a:pt x="1041916" y="-5496"/>
                  <a:pt x="1484862" y="201984"/>
                  <a:pt x="1737173" y="437501"/>
                </a:cubicBezTo>
                <a:cubicBezTo>
                  <a:pt x="1776422" y="398248"/>
                  <a:pt x="1815670" y="353388"/>
                  <a:pt x="1854919" y="314135"/>
                </a:cubicBezTo>
                <a:cubicBezTo>
                  <a:pt x="1978271" y="560868"/>
                  <a:pt x="2017519" y="818815"/>
                  <a:pt x="1989485" y="1059940"/>
                </a:cubicBezTo>
                <a:cubicBezTo>
                  <a:pt x="1832491" y="874891"/>
                  <a:pt x="1641856" y="768347"/>
                  <a:pt x="1462435" y="729094"/>
                </a:cubicBezTo>
                <a:cubicBezTo>
                  <a:pt x="1501683" y="684234"/>
                  <a:pt x="1540931" y="644981"/>
                  <a:pt x="1580180" y="600120"/>
                </a:cubicBezTo>
                <a:cubicBezTo>
                  <a:pt x="1501683" y="527222"/>
                  <a:pt x="1411972" y="465539"/>
                  <a:pt x="1322262" y="420679"/>
                </a:cubicBezTo>
                <a:cubicBezTo>
                  <a:pt x="1411972" y="639373"/>
                  <a:pt x="1389545" y="897321"/>
                  <a:pt x="1238158" y="1104801"/>
                </a:cubicBezTo>
                <a:cubicBezTo>
                  <a:pt x="1013881" y="1407609"/>
                  <a:pt x="582149" y="1469292"/>
                  <a:pt x="273769" y="1244990"/>
                </a:cubicBezTo>
                <a:cubicBezTo>
                  <a:pt x="-29005" y="1015080"/>
                  <a:pt x="-90681" y="583298"/>
                  <a:pt x="139203" y="280490"/>
                </a:cubicBezTo>
                <a:cubicBezTo>
                  <a:pt x="273769" y="101048"/>
                  <a:pt x="475618" y="5719"/>
                  <a:pt x="677466" y="112"/>
                </a:cubicBezTo>
                <a:close/>
              </a:path>
            </a:pathLst>
          </a:custGeom>
          <a:solidFill>
            <a:srgbClr val="FFFFFF">
              <a:alpha val="70195"/>
            </a:srgbClr>
          </a:solidFill>
          <a:ln w="9525">
            <a:noFill/>
            <a:round/>
          </a:ln>
        </p:spPr>
        <p:txBody>
          <a:bodyPr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61" name="TextBox 16"/>
          <p:cNvSpPr txBox="1">
            <a:spLocks noChangeArrowheads="1"/>
          </p:cNvSpPr>
          <p:nvPr/>
        </p:nvSpPr>
        <p:spPr bwMode="auto">
          <a:xfrm>
            <a:off x="4914265" y="3764280"/>
            <a:ext cx="193167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id-ID"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家族分类</a:t>
            </a:r>
            <a:endParaRPr lang="zh-CN" altLang="id-ID" sz="2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2425" y="230759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VT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1985" y="3268345"/>
            <a:ext cx="736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信息提取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1290" y="5287645"/>
            <a:ext cx="79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存储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81830" y="5431790"/>
            <a:ext cx="789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关联下载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2225"/>
            <a:ext cx="10581640" cy="153543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病毒数据样本现有技术处理方式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1373505"/>
            <a:ext cx="11219815" cy="5255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2225"/>
            <a:ext cx="10581640" cy="153543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病毒数据样本现有技术处理方式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10" y="1052195"/>
            <a:ext cx="4446270" cy="5683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2815" y="148590"/>
            <a:ext cx="10420985" cy="119316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病毒数据样本信息(https://admin.qy.com)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986790"/>
            <a:ext cx="12018010" cy="578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13525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蓝盾数据服务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—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视频学习资源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520825"/>
            <a:ext cx="10581640" cy="378015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61135"/>
            <a:ext cx="10228580" cy="5144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0"/>
  <p:tag name="KSO_WM_TEMPLATE_CATEGORY" val="diagram"/>
  <p:tag name="KSO_WM_TEMPLATE_INDEX" val="16905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9"/>
  <p:tag name="KSO_WM_TEMPLATE_CATEGORY" val="diagram"/>
  <p:tag name="KSO_WM_TEMPLATE_INDEX" val="169059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10"/>
  <p:tag name="KSO_WM_TEMPLATE_CATEGORY" val="diagram"/>
  <p:tag name="KSO_WM_TEMPLATE_INDEX" val="169059"/>
</p:tagLst>
</file>

<file path=ppt/tags/tag12.xml><?xml version="1.0" encoding="utf-8"?>
<p:tagLst xmlns:p="http://schemas.openxmlformats.org/presentationml/2006/main">
  <p:tag name="KSO_WM_TEMPLATE_CATEGORY" val="diagram"/>
  <p:tag name="KSO_WM_TEMPLATE_INDEX" val="169059"/>
  <p:tag name="KSO_WM_UNIT_TYPE" val="f"/>
  <p:tag name="KSO_WM_UNIT_INDEX" val="2"/>
  <p:tag name="KSO_WM_UNIT_ID" val="256*f*2"/>
  <p:tag name="KSO_WM_UNIT_CLEAR" val="1"/>
  <p:tag name="KSO_WM_UNIT_LAYERLEVEL" val="1"/>
  <p:tag name="KSO_WM_UNIT_VALUE" val="76"/>
  <p:tag name="KSO_WM_UNIT_HIGHLIGHT" val="0"/>
  <p:tag name="KSO_WM_UNIT_COMPATIBLE" val="0"/>
  <p:tag name="KSO_WM_BEAUTIFY_FLAG" val="#wm#"/>
  <p:tag name="KSO_WM_UNIT_PRESET_TEXT_INDEX" val="3"/>
  <p:tag name="KSO_WM_UNIT_PRESET_TEXT_LEN" val="76"/>
  <p:tag name="KSO_WM_TAG_VERSION" val="1.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12"/>
  <p:tag name="KSO_WM_TEMPLATE_CATEGORY" val="diagram"/>
  <p:tag name="KSO_WM_TEMPLATE_INDEX" val="169059"/>
</p:tagLst>
</file>

<file path=ppt/tags/tag14.xml><?xml version="1.0" encoding="utf-8"?>
<p:tagLst xmlns:p="http://schemas.openxmlformats.org/presentationml/2006/main">
  <p:tag name="KSO_WM_TEMPLATE_CATEGORY" val="diagram"/>
  <p:tag name="KSO_WM_TEMPLATE_INDEX" val="169059"/>
  <p:tag name="KSO_WM_SLIDE_ID" val="150995200"/>
  <p:tag name="KSO_WM_SLIDE_INDEX" val="1"/>
  <p:tag name="KSO_WM_SLIDE_ITEM_CNT" val="3"/>
  <p:tag name="KSO_WM_SLIDE_LAYOUT" val="a_f_d"/>
  <p:tag name="KSO_WM_SLIDE_LAYOUT_CNT" val="1_2_1"/>
  <p:tag name="KSO_WM_SLIDE_TYPE" val="text"/>
  <p:tag name="KSO_WM_BEAUTIFY_FLAG" val="#wm#"/>
  <p:tag name="KSO_WM_SLIDE_POSITION" val="96*57"/>
  <p:tag name="KSO_WM_SLIDE_SIZE" val="805*465"/>
  <p:tag name="KSO_WM_TAG_VERSION" val="1.0"/>
</p:tagLst>
</file>

<file path=ppt/tags/tag15.xml><?xml version="1.0" encoding="utf-8"?>
<p:tagLst xmlns:p="http://schemas.openxmlformats.org/presentationml/2006/main">
  <p:tag name="MH" val="20171015183755"/>
  <p:tag name="MH_LIBRARY" val="GRAPHIC"/>
  <p:tag name="MH_ORDER" val="Right Triangle 2"/>
</p:tagLst>
</file>

<file path=ppt/tags/tag16.xml><?xml version="1.0" encoding="utf-8"?>
<p:tagLst xmlns:p="http://schemas.openxmlformats.org/presentationml/2006/main">
  <p:tag name="MH" val="20171015183755"/>
  <p:tag name="MH_LIBRARY" val="GRAPHIC"/>
  <p:tag name="MH_ORDER" val="Right Triangle 3"/>
</p:tagLst>
</file>

<file path=ppt/tags/tag17.xml><?xml version="1.0" encoding="utf-8"?>
<p:tagLst xmlns:p="http://schemas.openxmlformats.org/presentationml/2006/main">
  <p:tag name="MH" val="20171015183755"/>
  <p:tag name="MH_LIBRARY" val="GRAPHIC"/>
  <p:tag name="MH_ORDER" val="Right Triangle 4"/>
</p:tagLst>
</file>

<file path=ppt/tags/tag18.xml><?xml version="1.0" encoding="utf-8"?>
<p:tagLst xmlns:p="http://schemas.openxmlformats.org/presentationml/2006/main">
  <p:tag name="MH" val="20171015183755"/>
  <p:tag name="MH_LIBRARY" val="GRAPHIC"/>
  <p:tag name="MH_ORDER" val="Right Triangle 5"/>
</p:tagLst>
</file>

<file path=ppt/tags/tag19.xml><?xml version="1.0" encoding="utf-8"?>
<p:tagLst xmlns:p="http://schemas.openxmlformats.org/presentationml/2006/main">
  <p:tag name="MH" val="20171015183755"/>
  <p:tag name="MH_LIBRARY" val="GRAPHIC"/>
  <p:tag name="MH_ORDER" val="Right Triangle 6"/>
</p:tagLst>
</file>

<file path=ppt/tags/tag2.xml><?xml version="1.0" encoding="utf-8"?>
<p:tagLst xmlns:p="http://schemas.openxmlformats.org/presentationml/2006/main">
  <p:tag name="KSO_WM_TEMPLATE_CATEGORY" val="diagram"/>
  <p:tag name="KSO_WM_TEMPLATE_INDEX" val="169059"/>
  <p:tag name="KSO_WM_UNIT_TYPE" val="d"/>
  <p:tag name="KSO_WM_UNIT_INDEX" val="1"/>
  <p:tag name="KSO_WM_UNIT_ID" val="256*d*1"/>
  <p:tag name="KSO_WM_UNIT_CLEAR" val="0"/>
  <p:tag name="KSO_WM_UNIT_LAYERLEVEL" val="1"/>
  <p:tag name="KSO_WM_UNIT_VALUE" val="1075*1075"/>
  <p:tag name="KSO_WM_UNIT_HIGHLIGHT" val="0"/>
  <p:tag name="KSO_WM_UNIT_COMPATIBLE" val="0"/>
  <p:tag name="KSO_WM_BEAUTIFY_FLAG" val="#wm#"/>
  <p:tag name="KSO_WM_TAG_VERSION" val="1.0"/>
</p:tagLst>
</file>

<file path=ppt/tags/tag20.xml><?xml version="1.0" encoding="utf-8"?>
<p:tagLst xmlns:p="http://schemas.openxmlformats.org/presentationml/2006/main">
  <p:tag name="MH" val="20171015183755"/>
  <p:tag name="MH_LIBRARY" val="GRAPHIC"/>
  <p:tag name="MH_ORDER" val="Right Triangle 7"/>
</p:tagLst>
</file>

<file path=ppt/tags/tag21.xml><?xml version="1.0" encoding="utf-8"?>
<p:tagLst xmlns:p="http://schemas.openxmlformats.org/presentationml/2006/main">
  <p:tag name="MH" val="20171015183755"/>
  <p:tag name="MH_LIBRARY" val="GRAPHIC"/>
  <p:tag name="MH_ORDER" val="Right Triangle 8"/>
</p:tagLst>
</file>

<file path=ppt/tags/tag22.xml><?xml version="1.0" encoding="utf-8"?>
<p:tagLst xmlns:p="http://schemas.openxmlformats.org/presentationml/2006/main">
  <p:tag name="MH" val="20171015183755"/>
  <p:tag name="MH_LIBRARY" val="GRAPHIC"/>
  <p:tag name="MH_ORDER" val="Right Triangle 9"/>
</p:tagLst>
</file>

<file path=ppt/tags/tag23.xml><?xml version="1.0" encoding="utf-8"?>
<p:tagLst xmlns:p="http://schemas.openxmlformats.org/presentationml/2006/main">
  <p:tag name="MH" val="20171015183755"/>
  <p:tag name="MH_LIBRARY" val="GRAPHIC"/>
  <p:tag name="MH_ORDER" val="Straight Connector 10"/>
</p:tagLst>
</file>

<file path=ppt/tags/tag24.xml><?xml version="1.0" encoding="utf-8"?>
<p:tagLst xmlns:p="http://schemas.openxmlformats.org/presentationml/2006/main">
  <p:tag name="MH" val="20171015183755"/>
  <p:tag name="MH_LIBRARY" val="GRAPHIC"/>
  <p:tag name="MH_ORDER" val="Straight Connector 11"/>
</p:tagLst>
</file>

<file path=ppt/tags/tag25.xml><?xml version="1.0" encoding="utf-8"?>
<p:tagLst xmlns:p="http://schemas.openxmlformats.org/presentationml/2006/main">
  <p:tag name="MH" val="20171015183755"/>
  <p:tag name="MH_LIBRARY" val="GRAPHIC"/>
  <p:tag name="MH_ORDER" val="Straight Connector 12"/>
</p:tagLst>
</file>

<file path=ppt/tags/tag26.xml><?xml version="1.0" encoding="utf-8"?>
<p:tagLst xmlns:p="http://schemas.openxmlformats.org/presentationml/2006/main">
  <p:tag name="MH" val="20171015183755"/>
  <p:tag name="MH_LIBRARY" val="GRAPHIC"/>
  <p:tag name="MH_ORDER" val="Straight Connector 13"/>
</p:tagLst>
</file>

<file path=ppt/tags/tag27.xml><?xml version="1.0" encoding="utf-8"?>
<p:tagLst xmlns:p="http://schemas.openxmlformats.org/presentationml/2006/main">
  <p:tag name="MH" val="20171015183755"/>
  <p:tag name="MH_LIBRARY" val="GRAPHIC"/>
  <p:tag name="MH_ORDER" val="Freeform 20"/>
</p:tagLst>
</file>

<file path=ppt/tags/tag28.xml><?xml version="1.0" encoding="utf-8"?>
<p:tagLst xmlns:p="http://schemas.openxmlformats.org/presentationml/2006/main">
  <p:tag name="MH" val="20171015183755"/>
  <p:tag name="MH_LIBRARY" val="GRAPHIC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2"/>
  <p:tag name="KSO_WM_TEMPLATE_CATEGORY" val="diagram"/>
  <p:tag name="KSO_WM_TEMPLATE_INDEX" val="169059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3"/>
  <p:tag name="KSO_WM_TEMPLATE_CATEGORY" val="diagram"/>
  <p:tag name="KSO_WM_TEMPLATE_INDEX" val="16905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4"/>
  <p:tag name="KSO_WM_TEMPLATE_CATEGORY" val="diagram"/>
  <p:tag name="KSO_WM_TEMPLATE_INDEX" val="169059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5"/>
  <p:tag name="KSO_WM_TEMPLATE_CATEGORY" val="diagram"/>
  <p:tag name="KSO_WM_TEMPLATE_INDEX" val="16905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6"/>
  <p:tag name="KSO_WM_TEMPLATE_CATEGORY" val="diagram"/>
  <p:tag name="KSO_WM_TEMPLATE_INDEX" val="169059"/>
</p:tagLst>
</file>

<file path=ppt/tags/tag8.xml><?xml version="1.0" encoding="utf-8"?>
<p:tagLst xmlns:p="http://schemas.openxmlformats.org/presentationml/2006/main">
  <p:tag name="KSO_WM_TEMPLATE_CATEGORY" val="diagram"/>
  <p:tag name="KSO_WM_TEMPLATE_INDEX" val="169059"/>
  <p:tag name="KSO_WM_UNIT_TYPE" val="a"/>
  <p:tag name="KSO_WM_UNIT_INDEX" val="1"/>
  <p:tag name="KSO_WM_UNIT_ID" val="25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9.xml><?xml version="1.0" encoding="utf-8"?>
<p:tagLst xmlns:p="http://schemas.openxmlformats.org/presentationml/2006/main">
  <p:tag name="KSO_WM_TEMPLATE_CATEGORY" val="diagram"/>
  <p:tag name="KSO_WM_TEMPLATE_INDEX" val="169059"/>
  <p:tag name="KSO_WM_UNIT_TYPE" val="f"/>
  <p:tag name="KSO_WM_UNIT_INDEX" val="1"/>
  <p:tag name="KSO_WM_UNIT_ID" val="256*f*1"/>
  <p:tag name="KSO_WM_UNIT_CLEAR" val="1"/>
  <p:tag name="KSO_WM_UNIT_LAYERLEVEL" val="1"/>
  <p:tag name="KSO_WM_UNIT_VALUE" val="76"/>
  <p:tag name="KSO_WM_UNIT_HIGHLIGHT" val="0"/>
  <p:tag name="KSO_WM_UNIT_COMPATIBLE" val="0"/>
  <p:tag name="KSO_WM_BEAUTIFY_FLAG" val="#wm#"/>
  <p:tag name="KSO_WM_UNIT_PRESET_TEXT_INDEX" val="3"/>
  <p:tag name="KSO_WM_UNIT_PRESET_TEXT_LEN" val="76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WPS 演示</Application>
  <PresentationFormat>Widescreen</PresentationFormat>
  <Paragraphs>102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Wingdings</vt:lpstr>
      <vt:lpstr>华文琥珀</vt:lpstr>
      <vt:lpstr>Meiryo UI</vt:lpstr>
      <vt:lpstr>Calibri Light</vt:lpstr>
      <vt:lpstr>Arial Unicode MS</vt:lpstr>
      <vt:lpstr>Office 主题</vt:lpstr>
      <vt:lpstr>蓝盾数据服务管理 </vt:lpstr>
      <vt:lpstr>蓝盾数据服务—病毒数据样本</vt:lpstr>
      <vt:lpstr>PowerPoint 演示文稿</vt:lpstr>
      <vt:lpstr>PowerPoint 演示文稿</vt:lpstr>
      <vt:lpstr>病毒数据样本信息与现有技术处理方式</vt:lpstr>
      <vt:lpstr>病毒数据样本现有技术处理方式</vt:lpstr>
      <vt:lpstr>病毒数据样本现有技术处理方式</vt:lpstr>
      <vt:lpstr>病毒数据样本信息(https://admin.qy.com)</vt:lpstr>
      <vt:lpstr>蓝盾数据服务—视频学习资源</vt:lpstr>
      <vt:lpstr>蓝盾数据服务—视频学习资源</vt:lpstr>
      <vt:lpstr>数据服务扩展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landun</dc:creator>
  <cp:lastModifiedBy>小王纸</cp:lastModifiedBy>
  <cp:revision>51</cp:revision>
  <dcterms:created xsi:type="dcterms:W3CDTF">2018-08-05T03:10:00Z</dcterms:created>
  <dcterms:modified xsi:type="dcterms:W3CDTF">2018-08-08T07:25:51Z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