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7" r:id="rId3"/>
    <p:sldId id="276" r:id="rId4"/>
    <p:sldId id="269" r:id="rId5"/>
    <p:sldId id="272" r:id="rId6"/>
    <p:sldId id="278" r:id="rId7"/>
    <p:sldId id="273" r:id="rId8"/>
    <p:sldId id="279" r:id="rId9"/>
    <p:sldId id="281" r:id="rId10"/>
    <p:sldId id="280" r:id="rId11"/>
    <p:sldId id="284" r:id="rId12"/>
    <p:sldId id="28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7" autoAdjust="0"/>
  </p:normalViewPr>
  <p:slideViewPr>
    <p:cSldViewPr snapToGrid="0">
      <p:cViewPr varScale="1">
        <p:scale>
          <a:sx n="110" d="100"/>
          <a:sy n="110" d="100"/>
        </p:scale>
        <p:origin x="6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17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4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2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5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0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6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jp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5355" y="1495667"/>
            <a:ext cx="6939803" cy="1325563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66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恶意文件</a:t>
            </a: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检测</a:t>
            </a:r>
            <a: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/>
            </a:r>
            <a:b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</a:b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以及对抗性</a:t>
            </a:r>
            <a:r>
              <a:rPr lang="zh-CN" altLang="en-US" sz="66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学习</a:t>
            </a:r>
            <a:endParaRPr lang="en-US" altLang="zh-CN" sz="66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06927" y="4001914"/>
            <a:ext cx="3303815" cy="1374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王凤娇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特征随着重要性依次删减后的</a:t>
            </a:r>
            <a:r>
              <a:rPr lang="zh-CN" altLang="en-US" sz="4800" dirty="0" smtClean="0">
                <a:solidFill>
                  <a:schemeClr val="bg1"/>
                </a:solidFill>
              </a:rPr>
              <a:t>准确率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3" y="1578721"/>
            <a:ext cx="8103997" cy="46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不同攻击场景下的检测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58280"/>
              </p:ext>
            </p:extLst>
          </p:nvPr>
        </p:nvGraphicFramePr>
        <p:xfrm>
          <a:off x="682168" y="1654631"/>
          <a:ext cx="10464804" cy="499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972"/>
                <a:gridCol w="1494972"/>
                <a:gridCol w="1494972"/>
                <a:gridCol w="1494972"/>
                <a:gridCol w="1494972"/>
                <a:gridCol w="1494972"/>
                <a:gridCol w="1494972"/>
              </a:tblGrid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2.1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89.43%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71.03%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98.65%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12.50%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81.95%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2.85%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88.89%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96.76%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98.58%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85.89%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98.98%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86.21%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36.82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92.83%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05645" y="1340126"/>
            <a:ext cx="1210493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10205" y="1340126"/>
            <a:ext cx="1223555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应用</a:t>
            </a:r>
            <a:r>
              <a:rPr lang="zh-CN" altLang="en-US" sz="4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场景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09" y="1639662"/>
            <a:ext cx="8255155" cy="48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624" y="455066"/>
            <a:ext cx="6583202" cy="1325563"/>
          </a:xfrm>
        </p:spPr>
        <p:txBody>
          <a:bodyPr>
            <a:noAutofit/>
          </a:bodyPr>
          <a:lstStyle/>
          <a:p>
            <a:pPr lvl="0" algn="r">
              <a:lnSpc>
                <a:spcPct val="85000"/>
              </a:lnSpc>
              <a:spcBef>
                <a:spcPts val="0"/>
              </a:spcBef>
            </a:pP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AI</a:t>
            </a:r>
            <a:r>
              <a:rPr lang="zh-CN" altLang="en-US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模型</a:t>
            </a: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 &amp; 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安全？？</a:t>
            </a:r>
            <a:endParaRPr lang="zh-CN" altLang="en-US" sz="5400" dirty="0">
              <a:solidFill>
                <a:srgbClr val="FFFFFF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implified Arabic" panose="02020603050405020304" pitchFamily="18" charset="-78"/>
            </a:endParaRPr>
          </a:p>
        </p:txBody>
      </p:sp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3155319" y="2056516"/>
            <a:ext cx="5918226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传统的</a:t>
            </a: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模型的逃逸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抗逃逸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模型的应用场景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恶意文件检测在学术界中的研究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1435"/>
              </p:ext>
            </p:extLst>
          </p:nvPr>
        </p:nvGraphicFramePr>
        <p:xfrm>
          <a:off x="444137" y="1256232"/>
          <a:ext cx="11303725" cy="5451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379"/>
                <a:gridCol w="2825124"/>
                <a:gridCol w="2825124"/>
                <a:gridCol w="1324985"/>
                <a:gridCol w="1068153"/>
                <a:gridCol w="1068153"/>
                <a:gridCol w="1192807"/>
              </a:tblGrid>
              <a:tr h="548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Category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Focus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Detection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Work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Year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External Parser?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ML?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Static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Lexical Analysis [5]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PJScan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JavaScript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Token Clustering [12]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Vatamanu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API Reference Classification [7]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Lux0r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Shellcode and opcode sig [13]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MPScan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Linearized object path [11]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Malware Slayer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Hierarchical Structure [1]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Srndic</a:t>
                      </a:r>
                      <a:r>
                        <a:rPr lang="en-US" sz="900" kern="0" dirty="0">
                          <a:effectLst/>
                        </a:rPr>
                        <a:t> et al.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Content Meta-features [24]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PDFrate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[8]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2015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[9]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2016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Dynamic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Shellcode</a:t>
                      </a:r>
                      <a:r>
                        <a:rPr lang="en-US" sz="900" kern="0" dirty="0">
                          <a:effectLst/>
                        </a:rPr>
                        <a:t> and opcode sig [15]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MDScan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2011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Known Attack Patterns [16]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Scrutinizer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 Access Patterns [17]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Common Maldoc Behaviors [18]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Platform Independent Tap Point Identification [20]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tap point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Violation of Invariants [19]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CWXDetector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71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Platform Diversity [21]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PlatPal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基于机器学习的框架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4"/>
            <a:ext cx="10643151" cy="4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>
                <a:solidFill>
                  <a:schemeClr val="bg1"/>
                </a:solidFill>
              </a:rPr>
              <a:t>模型解决的问题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1828" y="2205163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训练数据：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十万级别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预测时间：毫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秒级别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精确度：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99%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0.01%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>
                <a:solidFill>
                  <a:schemeClr val="bg1"/>
                </a:solidFill>
              </a:rPr>
              <a:t>模型遇到的问题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19768"/>
              </p:ext>
            </p:extLst>
          </p:nvPr>
        </p:nvGraphicFramePr>
        <p:xfrm>
          <a:off x="6009197" y="1672045"/>
          <a:ext cx="3648609" cy="41870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16203"/>
                <a:gridCol w="1216203"/>
                <a:gridCol w="1216203"/>
              </a:tblGrid>
              <a:tr h="914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FTC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8443812" y="3335381"/>
            <a:ext cx="1283661" cy="827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6087" y="677041"/>
            <a:ext cx="357982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模型逃逸方法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" y="1815346"/>
            <a:ext cx="10561905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r>
              <a:rPr lang="zh-CN" altLang="en-US" sz="4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进化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42055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6" name="Oval 11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74821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10" name="Oval 16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7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Double Bracket 25"/>
          <p:cNvSpPr/>
          <p:nvPr/>
        </p:nvSpPr>
        <p:spPr>
          <a:xfrm>
            <a:off x="3277976" y="4197176"/>
            <a:ext cx="2359446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86628" y="4593998"/>
            <a:ext cx="1914285" cy="553998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 Parser-confusion attacks</a:t>
            </a:r>
            <a:endParaRPr lang="zh-CN" altLang="en-US" sz="1600" dirty="0"/>
          </a:p>
        </p:txBody>
      </p:sp>
      <p:sp>
        <p:nvSpPr>
          <p:cNvPr id="15" name="TextBox 28"/>
          <p:cNvSpPr txBox="1"/>
          <p:nvPr/>
        </p:nvSpPr>
        <p:spPr>
          <a:xfrm>
            <a:off x="3586628" y="4204984"/>
            <a:ext cx="19142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Parser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ouble Bracket 30"/>
          <p:cNvSpPr/>
          <p:nvPr/>
        </p:nvSpPr>
        <p:spPr>
          <a:xfrm>
            <a:off x="6737364" y="4142768"/>
            <a:ext cx="2359446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046017" y="4539590"/>
            <a:ext cx="1742142" cy="78483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  Model evasion attacks,</a:t>
            </a:r>
          </a:p>
          <a:p>
            <a:r>
              <a:rPr lang="en-US" altLang="zh-CN" sz="1600" dirty="0" smtClean="0"/>
              <a:t>Mimicry attacks  </a:t>
            </a:r>
            <a:endParaRPr lang="zh-CN" altLang="en-US" sz="1600" dirty="0"/>
          </a:p>
        </p:txBody>
      </p:sp>
      <p:sp>
        <p:nvSpPr>
          <p:cNvPr id="18" name="TextBox 33"/>
          <p:cNvSpPr txBox="1"/>
          <p:nvPr/>
        </p:nvSpPr>
        <p:spPr>
          <a:xfrm>
            <a:off x="7046016" y="4150576"/>
            <a:ext cx="20507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Model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29200" y="1874238"/>
            <a:ext cx="2133600" cy="2133600"/>
            <a:chOff x="5029200" y="1874238"/>
            <a:chExt cx="2133600" cy="2133600"/>
          </a:xfrm>
        </p:grpSpPr>
        <p:sp>
          <p:nvSpPr>
            <p:cNvPr id="20" name="Oval 6"/>
            <p:cNvSpPr/>
            <p:nvPr/>
          </p:nvSpPr>
          <p:spPr>
            <a:xfrm>
              <a:off x="50292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Arc 7"/>
            <p:cNvSpPr/>
            <p:nvPr/>
          </p:nvSpPr>
          <p:spPr>
            <a:xfrm>
              <a:off x="5029200" y="1874238"/>
              <a:ext cx="2133600" cy="2133600"/>
            </a:xfrm>
            <a:prstGeom prst="arc">
              <a:avLst>
                <a:gd name="adj1" fmla="val 11247855"/>
                <a:gd name="adj2" fmla="val 8179524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6044410" y="2514142"/>
              <a:ext cx="104751" cy="3439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05800" y="1874238"/>
            <a:ext cx="2133600" cy="2133600"/>
            <a:chOff x="8305800" y="1874238"/>
            <a:chExt cx="2133600" cy="2133600"/>
          </a:xfrm>
        </p:grpSpPr>
        <p:sp>
          <p:nvSpPr>
            <p:cNvPr id="24" name="Oval 8"/>
            <p:cNvSpPr/>
            <p:nvPr/>
          </p:nvSpPr>
          <p:spPr>
            <a:xfrm>
              <a:off x="83058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Arc 9"/>
            <p:cNvSpPr/>
            <p:nvPr/>
          </p:nvSpPr>
          <p:spPr>
            <a:xfrm>
              <a:off x="8305800" y="1874238"/>
              <a:ext cx="2133600" cy="2133600"/>
            </a:xfrm>
            <a:prstGeom prst="arc">
              <a:avLst>
                <a:gd name="adj1" fmla="val 16200000"/>
                <a:gd name="adj2" fmla="val 1401763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52600" y="1874238"/>
            <a:ext cx="2133600" cy="2133600"/>
            <a:chOff x="1752600" y="1874238"/>
            <a:chExt cx="2133600" cy="2133600"/>
          </a:xfrm>
        </p:grpSpPr>
        <p:sp>
          <p:nvSpPr>
            <p:cNvPr id="27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912385" y="2616308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1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24151" y="2652571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23287" y="2637880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种抗逃逸的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2045" y="1830282"/>
            <a:ext cx="9553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增加多样化和最新的样本进行训练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2.1)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对抗性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2.2)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模型的阈值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2.3)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删除被对手利用的特征训练模型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如下图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隐藏分类器的相关参数，比如特征，阈值，算法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528</Words>
  <Application>Microsoft Office PowerPoint</Application>
  <PresentationFormat>宽屏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Lato Light</vt:lpstr>
      <vt:lpstr>맑은 고딕</vt:lpstr>
      <vt:lpstr>Meiryo</vt:lpstr>
      <vt:lpstr>Meiryo UI</vt:lpstr>
      <vt:lpstr>Simplified Arabic</vt:lpstr>
      <vt:lpstr>华文琥珀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恶意文件检测 以及对抗性学习</vt:lpstr>
      <vt:lpstr>AI模型 &amp; 安全？？</vt:lpstr>
      <vt:lpstr>恶意文件检测在学术界中的研究</vt:lpstr>
      <vt:lpstr>基于机器学习的框架</vt:lpstr>
      <vt:lpstr>AI模型解决的问题</vt:lpstr>
      <vt:lpstr>AI模型遇到的问题</vt:lpstr>
      <vt:lpstr>模型逃逸方法</vt:lpstr>
      <vt:lpstr>模型进化</vt:lpstr>
      <vt:lpstr>5 种抗逃逸的方法</vt:lpstr>
      <vt:lpstr>特征随着重要性依次删减后的准确率</vt:lpstr>
      <vt:lpstr>不同攻击场景下的检测率</vt:lpstr>
      <vt:lpstr>应用场景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Yonah</cp:lastModifiedBy>
  <cp:revision>40</cp:revision>
  <dcterms:created xsi:type="dcterms:W3CDTF">2018-08-05T03:10:56Z</dcterms:created>
  <dcterms:modified xsi:type="dcterms:W3CDTF">2018-08-09T03:04:28Z</dcterms:modified>
</cp:coreProperties>
</file>