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037CC-D7CA-49EE-A70B-51BC1F3998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D9C1-59F1-47D3-845A-C21F95A9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B10-5F40-405C-8E11-2454D434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CB4E1-C890-4BE3-9178-0182CC1C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1517-41DE-414B-9616-2C3095C3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A6F7-7B3A-4C5E-96D9-E845199F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5290-C3E5-4E8B-906E-49660432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78E-E622-4849-90C6-B825134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B7C6F-A2FF-4C3A-AF1E-7B26FCDA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A7D3-BB6C-41F8-BAE5-83A5B8DE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04FB-D631-4BB6-9691-4BB7604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964F-A356-451A-9155-910F246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E78B6-1C14-47B6-9857-D5F415882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55C7-A277-4B1C-BDD9-2D29720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6B30-6B71-4277-8D8A-F9079BA4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63A2-CE04-43D4-B312-0FEBD626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9394-3233-4EFF-BD61-DEC304F1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2BCC-3F98-4281-B1B3-86C9E2C8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B7CF-79DE-4975-998B-8DEAFA81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E787-DBFB-429D-A0A9-C5C20D5D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5A9D-0F03-437C-B6D1-A60A48FB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4CB7-5568-413C-8400-180C0E6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9222-4D12-4360-880C-E7DEDC69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EA58-EA32-47A0-A0FC-3048120C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E14-15DA-47EE-BED0-07CAEE79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8F7D-6F41-4EE1-9152-71D35DFB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6C21-BAD3-4994-BA0A-E215F719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063-0C8C-4A7B-8768-F882B43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BBE-55CD-437A-8E50-10C53D56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00770-F8EB-460C-A547-B075FABC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D795B-BE87-4E9E-AC70-B3DAB16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B89C-391E-4959-A18C-7451DCFE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B47D-E40A-49CD-BEFE-D9A348F2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7E-956A-4218-9AA1-83D66A4D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8753-D1A6-44B9-B2F8-BC11B0F6C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874D2-7EDB-489D-AC8C-EEC09C252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19BD-9456-4854-8F6A-F7813866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BBB34-6A68-4EB9-9BAA-5DFDB585F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C761D-E7EA-48BA-8AC2-D3F1D00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1BFEB-EEAC-4F61-8986-83946CCF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1BE4D-292C-4749-9F61-95FF3BC4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B753-0551-4FC7-9EF4-AEF9FA6F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1F632-DA93-4725-B0AE-FD99576E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6EE2-7AF7-47C2-A5BF-09234AC6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E9D06-6A0C-4DAC-B481-311B697E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30F98-6C98-4B2F-A617-A099E0EB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D82EA-52CA-4D18-8396-2E0402FD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6CECD-66C6-4EB7-BABC-EBBF7755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9224-C0EC-4BA0-A9E2-1ED7021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4623-6701-4938-B192-ED97811C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F992-8A9E-42FD-A31F-CCDBB11AE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6FC7-2A0A-405D-9486-AF771627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39AE-7428-4807-99CC-AB5721DE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4347-650C-4601-BB46-C8D55AC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E600-C562-4306-9932-0D2A18E4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A3C93-A491-47E3-983C-6F7AEAD7A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BD2CF-C3F8-4CBF-80B9-9F66E8C84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92F3-EE7B-49CB-A691-61E4410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C1C5-46B1-497A-88A9-D028B57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9F78-EAE3-4FA9-8C15-8892654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51795-3FD0-4643-9672-18738A0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4F63-6BF8-4013-A89A-D107C239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0D08-E103-4FA2-990D-BE32996E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EEF7-500C-45F5-88DC-30D26E79C588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F8D9-B6A8-4ED4-84D9-0DE01057D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033F-AEC4-4D53-9B18-BBD0B11A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1F76-ACAE-4A16-83A4-88DFD6D6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agalume.com.br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426E-25B2-4AA2-B838-FA4CE37B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Music Genre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96EF-6512-41CE-9E71-C4C2078CD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4675" y="3157537"/>
            <a:ext cx="5962650" cy="5429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  <a:cs typeface="Aldhabi" panose="020B0604020202020204" pitchFamily="2" charset="-78"/>
              </a:rPr>
              <a:t>Data science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2F0D-C531-42D3-B56F-7A98CD880343}"/>
              </a:ext>
            </a:extLst>
          </p:cNvPr>
          <p:cNvSpPr txBox="1"/>
          <p:nvPr/>
        </p:nvSpPr>
        <p:spPr>
          <a:xfrm>
            <a:off x="9925050" y="6106894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Jonathan Haddad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9" y="505084"/>
            <a:ext cx="10515600" cy="66538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Can computers understand words and sentences?</a:t>
            </a:r>
            <a:endParaRPr 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F32D-7829-4D1F-87ED-A0B318718DEF}"/>
              </a:ext>
            </a:extLst>
          </p:cNvPr>
          <p:cNvSpPr txBox="1"/>
          <p:nvPr/>
        </p:nvSpPr>
        <p:spPr>
          <a:xfrm>
            <a:off x="905069" y="1262360"/>
            <a:ext cx="109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latin typeface="+mj-lt"/>
              </a:rPr>
              <a:t>Can we predict the genre of a song based on his lyrics?</a:t>
            </a:r>
            <a:endParaRPr lang="en-US" sz="3600" b="1" dirty="0">
              <a:latin typeface="+mj-lt"/>
            </a:endParaRPr>
          </a:p>
        </p:txBody>
      </p:sp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610E64E6-EF44-4CEF-BCAA-4EDEEC8A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30" y="4689927"/>
            <a:ext cx="1905000" cy="1905000"/>
          </a:xfrm>
          <a:prstGeom prst="rect">
            <a:avLst/>
          </a:prstGeom>
        </p:spPr>
      </p:pic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EC494AC2-E6AF-440D-B5DF-953A2F68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4075"/>
            <a:ext cx="7106478" cy="3435851"/>
          </a:xfrm>
          <a:prstGeom prst="rect">
            <a:avLst/>
          </a:prstGeom>
        </p:spPr>
      </p:pic>
      <p:pic>
        <p:nvPicPr>
          <p:cNvPr id="26" name="Content Placeholder 25" descr="Text&#10;&#10;Description automatically generated">
            <a:extLst>
              <a:ext uri="{FF2B5EF4-FFF2-40B4-BE49-F238E27FC236}">
                <a16:creationId xmlns:a16="http://schemas.microsoft.com/office/drawing/2014/main" id="{163F0A87-072A-4FF0-81FC-FB74F8D6D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29" y="2353072"/>
            <a:ext cx="7624743" cy="2151856"/>
          </a:xfrm>
        </p:spPr>
      </p:pic>
    </p:spTree>
    <p:extLst>
      <p:ext uri="{BB962C8B-B14F-4D97-AF65-F5344CB8AC3E}">
        <p14:creationId xmlns:p14="http://schemas.microsoft.com/office/powerpoint/2010/main" val="30439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73D-F887-4DC5-97FE-B1B51064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                                </a:t>
            </a:r>
            <a:r>
              <a:rPr lang="en-US" b="1" kern="1200" dirty="0">
                <a:solidFill>
                  <a:schemeClr val="bg1"/>
                </a:solidFill>
                <a:latin typeface="Algerian" panose="04020705040A02060702" pitchFamily="82" charset="0"/>
              </a:rPr>
              <a:t>4 Genres  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BA7BB50D-5A26-45DD-AD53-04DF9A712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-1" b="-1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957EC-2FF8-40DD-A9D4-A3C7B5D2B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1" name="Picture 10" descr="A person holding a sign&#10;&#10;Description automatically generated with low confidence">
            <a:extLst>
              <a:ext uri="{FF2B5EF4-FFF2-40B4-BE49-F238E27FC236}">
                <a16:creationId xmlns:a16="http://schemas.microsoft.com/office/drawing/2014/main" id="{F6BEC04F-24BC-4C86-9C42-1A3AAB3CC4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r="10885" b="1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CEB04E8F-1657-4A51-9264-6CF371591C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r="14007" b="-10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9E70D8B3-795A-4FF9-AC58-32AA502A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258" y="3429000"/>
            <a:ext cx="4757635" cy="291581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My plan is to build a model that can classified a song from 4 different genres: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Hip hop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Rock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Reggae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soul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873-2F5C-47ED-AE61-FBBC02B3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>
                <a:latin typeface="+mn-lt"/>
                <a:cs typeface="Aharoni" panose="02010803020104030203" pitchFamily="2" charset="-79"/>
              </a:rPr>
              <a:t>Getting the data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A59D5E-C666-4174-A4ED-CE7C95AD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9" y="1957388"/>
            <a:ext cx="8186531" cy="48105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3BEB6-6E49-44DF-9140-6CD24D21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1476790"/>
            <a:ext cx="8515350" cy="1017932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D093DA-410A-412C-9186-0E5B060B9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21" y="3343343"/>
            <a:ext cx="3375079" cy="3508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227D3-D500-4091-89B3-0E87611AB640}"/>
              </a:ext>
            </a:extLst>
          </p:cNvPr>
          <p:cNvSpPr txBox="1"/>
          <p:nvPr/>
        </p:nvSpPr>
        <p:spPr>
          <a:xfrm>
            <a:off x="266700" y="1800225"/>
            <a:ext cx="2781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crawled the data from </a:t>
            </a:r>
            <a:r>
              <a:rPr lang="en-GB" sz="2000" dirty="0">
                <a:hlinkClick r:id="rId5"/>
              </a:rPr>
              <a:t>www.vagalume.com.br</a:t>
            </a:r>
            <a:r>
              <a:rPr lang="en-GB" sz="2000" dirty="0"/>
              <a:t> .</a:t>
            </a:r>
          </a:p>
          <a:p>
            <a:endParaRPr lang="en-GB" sz="2400" dirty="0"/>
          </a:p>
          <a:p>
            <a:r>
              <a:rPr lang="en-GB" sz="2400" dirty="0"/>
              <a:t>A great website with plenty of lyrics.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It took me a couple of day to get close to 50,000 lyrics.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12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03C4AD-D172-481D-8DB0-647270A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2522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cleaning</a:t>
            </a:r>
            <a:endParaRPr lang="en-US" dirty="0"/>
          </a:p>
        </p:txBody>
      </p:sp>
      <p:pic>
        <p:nvPicPr>
          <p:cNvPr id="11" name="Picture 10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CF3F7871-1C5D-4CD8-AE13-DE20932D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77" y="192537"/>
            <a:ext cx="4600575" cy="39814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34ABABE-8CB2-4EC2-B938-92C1178E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79" y="4855335"/>
            <a:ext cx="8829675" cy="1809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5EF2D-FA9B-4DF0-BE37-2FAD7EABD8A3}"/>
              </a:ext>
            </a:extLst>
          </p:cNvPr>
          <p:cNvSpPr txBox="1"/>
          <p:nvPr/>
        </p:nvSpPr>
        <p:spPr>
          <a:xfrm>
            <a:off x="295275" y="1514475"/>
            <a:ext cx="5800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had to do a lot of cleaning from the raw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Language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stop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punctuation.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Removing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Word lemmatization.</a:t>
            </a:r>
          </a:p>
          <a:p>
            <a:endParaRPr lang="en-US" dirty="0"/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57406BC3-1068-432D-A8D0-D355BBA15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96619">
            <a:off x="4732136" y="2601749"/>
            <a:ext cx="1853082" cy="18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463301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F0D51-F358-4327-ACCB-B8F9BA2D9A3F}"/>
              </a:ext>
            </a:extLst>
          </p:cNvPr>
          <p:cNvSpPr txBox="1"/>
          <p:nvPr/>
        </p:nvSpPr>
        <p:spPr>
          <a:xfrm>
            <a:off x="1137034" y="1816313"/>
            <a:ext cx="6463301" cy="33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could get some nice plots after cleaning the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see frequent words common to the specific genre.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E90618-D139-4249-964B-02ADCA422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4" y="3139201"/>
            <a:ext cx="10970906" cy="3546769"/>
          </a:xfrm>
          <a:prstGeom prst="rect">
            <a:avLst/>
          </a:prstGeom>
        </p:spPr>
      </p:pic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4ADD9C91-7FF1-47AF-957E-57850642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5" y="555757"/>
            <a:ext cx="4563910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Vectorization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00FA7-B757-4208-B3C5-C6FECE075C40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train the model first I had to vectorize the corpus.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we can see each column is represented by a word in the corpus, and each cell represent the TF-IDF (Term Frequency — Inverse Document Frequency) of a specific word from the text.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183E17F-C661-4164-8353-18096FB87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83" y="2184914"/>
            <a:ext cx="4630072" cy="375591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84D63C8-077A-457C-9C25-49ACC160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54" y="4837315"/>
            <a:ext cx="2738625" cy="16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Train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71F69-5E98-4388-86FA-342ACC82EEB4}"/>
              </a:ext>
            </a:extLst>
          </p:cNvPr>
          <p:cNvSpPr txBox="1"/>
          <p:nvPr/>
        </p:nvSpPr>
        <p:spPr>
          <a:xfrm>
            <a:off x="1137034" y="2194101"/>
            <a:ext cx="4742771" cy="398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 use the SGD Classifier to build the model. It is a linear classifier optimized by Stochastic Gradient Descent.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9A9EB9D-E1B5-48DF-A1E0-2767869B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49" y="960794"/>
            <a:ext cx="5006951" cy="310431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1057-4D88-4527-BFA1-BE9694727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7" y="4412974"/>
            <a:ext cx="10778465" cy="12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79B5-FFC0-4309-8D55-9D56A39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+mn-lt"/>
              </a:rPr>
              <a:t>Model prediction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C1512-AB99-4F95-BF8A-B01093A95C8E}"/>
              </a:ext>
            </a:extLst>
          </p:cNvPr>
          <p:cNvSpPr txBox="1"/>
          <p:nvPr/>
        </p:nvSpPr>
        <p:spPr>
          <a:xfrm>
            <a:off x="1137034" y="2194101"/>
            <a:ext cx="4742771" cy="398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we can see the overall accuracy is 0.65.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model classified quit well hip hop and reggae music.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Between rock and soul there are some tuning to do but the precision is still above average.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B3C6ACA-5598-4E89-AE36-6F3E75DB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22" y="148855"/>
            <a:ext cx="3773309" cy="3584643"/>
          </a:xfrm>
          <a:prstGeom prst="rect">
            <a:avLst/>
          </a:prstGeom>
        </p:spPr>
      </p:pic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3068A7B-0798-470B-9D7B-EC9956A4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3097"/>
            <a:ext cx="5567690" cy="22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Music Genre Classification</vt:lpstr>
      <vt:lpstr>Can computers understand words and sentences?</vt:lpstr>
      <vt:lpstr>                                4 Genres  </vt:lpstr>
      <vt:lpstr>                         Getting the data</vt:lpstr>
      <vt:lpstr>Data cleaning</vt:lpstr>
      <vt:lpstr>Visualization</vt:lpstr>
      <vt:lpstr>                              Vectorization </vt:lpstr>
      <vt:lpstr>Train and test</vt:lpstr>
      <vt:lpstr>Model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Yonatan H</dc:creator>
  <cp:lastModifiedBy>Yonatan H</cp:lastModifiedBy>
  <cp:revision>8</cp:revision>
  <dcterms:created xsi:type="dcterms:W3CDTF">2022-01-21T17:07:59Z</dcterms:created>
  <dcterms:modified xsi:type="dcterms:W3CDTF">2022-01-22T15:46:40Z</dcterms:modified>
</cp:coreProperties>
</file>