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01"/>
    <a:srgbClr val="1CB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2"/>
  </p:normalViewPr>
  <p:slideViewPr>
    <p:cSldViewPr snapToGrid="0" snapToObjects="1">
      <p:cViewPr varScale="1">
        <p:scale>
          <a:sx n="80" d="100"/>
          <a:sy n="80" d="100"/>
        </p:scale>
        <p:origin x="2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0260" y="3021787"/>
            <a:ext cx="9773120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0260" y="5057851"/>
            <a:ext cx="9773120" cy="814428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FFC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2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52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9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0" cy="1189327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7"/>
            <a:ext cx="10994760" cy="4479341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4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578507"/>
            <a:ext cx="7940660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598079"/>
            <a:ext cx="7940660" cy="4681415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5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6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1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4282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18181"/>
            <a:ext cx="5386917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4282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18181"/>
            <a:ext cx="5389033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6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index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פיתוח אפליקציות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באצעות אנדרואיד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יונתן גוונטר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114" y="3132151"/>
            <a:ext cx="3061252" cy="30612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4725" y="208233"/>
            <a:ext cx="417492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Android</a:t>
            </a:r>
          </a:p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Development</a:t>
            </a:r>
            <a:endParaRPr lang="en-US" sz="6000" b="1" cap="small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1CB71C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356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 smtClean="0"/>
              <a:t>תוכן עניינים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800" dirty="0" smtClean="0"/>
              <a:t>הקדמה</a:t>
            </a:r>
            <a:endParaRPr lang="en-US" sz="2800" dirty="0" smtClean="0"/>
          </a:p>
          <a:p>
            <a:pPr algn="r" rtl="1"/>
            <a:r>
              <a:rPr lang="he-IL" sz="2800" dirty="0" smtClean="0"/>
              <a:t>תקציר תהליך הבנייה של אפליקציית אנדרואיד</a:t>
            </a:r>
            <a:endParaRPr lang="en-US" sz="2800" dirty="0" smtClean="0"/>
          </a:p>
          <a:p>
            <a:pPr algn="r" rtl="1"/>
            <a:r>
              <a:rPr lang="he-IL" sz="2800" dirty="0" smtClean="0"/>
              <a:t>התקנת סביבת העבודה</a:t>
            </a:r>
          </a:p>
          <a:p>
            <a:pPr algn="r" rtl="1"/>
            <a:r>
              <a:rPr lang="he-IL" sz="2800" dirty="0" smtClean="0"/>
              <a:t>הרכב הפרוייק</a:t>
            </a:r>
            <a:r>
              <a:rPr lang="he-IL" sz="2800" dirty="0">
                <a:solidFill>
                  <a:prstClr val="white"/>
                </a:solidFill>
              </a:rPr>
              <a:t>ט </a:t>
            </a:r>
            <a:r>
              <a:rPr lang="en-US" sz="1400" dirty="0">
                <a:solidFill>
                  <a:prstClr val="white"/>
                </a:solidFill>
              </a:rPr>
              <a:t>[manifest, </a:t>
            </a:r>
            <a:r>
              <a:rPr lang="en-US" sz="1400" dirty="0" err="1">
                <a:solidFill>
                  <a:prstClr val="white"/>
                </a:solidFill>
              </a:rPr>
              <a:t>gradle</a:t>
            </a:r>
            <a:r>
              <a:rPr lang="en-US" sz="1400" dirty="0">
                <a:solidFill>
                  <a:prstClr val="white"/>
                </a:solidFill>
              </a:rPr>
              <a:t>, res, java]</a:t>
            </a:r>
            <a:endParaRPr lang="en-US" sz="2800" dirty="0" smtClean="0"/>
          </a:p>
          <a:p>
            <a:pPr algn="r" rtl="1"/>
            <a:r>
              <a:rPr lang="he-IL" sz="2800" dirty="0" smtClean="0"/>
              <a:t>עיצוב </a:t>
            </a:r>
            <a:r>
              <a:rPr lang="en-US" sz="2800" dirty="0" smtClean="0"/>
              <a:t>UI</a:t>
            </a:r>
            <a:r>
              <a:rPr lang="he-IL" sz="2800" dirty="0" smtClean="0"/>
              <a:t> באנדרואיד</a:t>
            </a:r>
          </a:p>
          <a:p>
            <a:pPr algn="r" rtl="1"/>
            <a:r>
              <a:rPr lang="he-IL" sz="2800" dirty="0" smtClean="0"/>
              <a:t>מרכיבים עיקריים בארכיטקטורת אנדרואיד </a:t>
            </a:r>
            <a:r>
              <a:rPr lang="en-US" sz="1400" dirty="0" smtClean="0">
                <a:solidFill>
                  <a:prstClr val="white"/>
                </a:solidFill>
              </a:rPr>
              <a:t>[activity, </a:t>
            </a:r>
            <a:r>
              <a:rPr lang="en-US" sz="1400" dirty="0" err="1" smtClean="0">
                <a:solidFill>
                  <a:prstClr val="white"/>
                </a:solidFill>
              </a:rPr>
              <a:t>fagment</a:t>
            </a:r>
            <a:r>
              <a:rPr lang="en-US" sz="1400" dirty="0" smtClean="0">
                <a:solidFill>
                  <a:prstClr val="white"/>
                </a:solidFill>
              </a:rPr>
              <a:t>, intent, broadcasting, services, content resolving/providing]</a:t>
            </a:r>
          </a:p>
          <a:p>
            <a:pPr algn="r" rtl="1"/>
            <a:r>
              <a:rPr lang="he-IL" sz="2800" dirty="0" smtClean="0"/>
              <a:t>פרוייקט קטן לדוגמה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14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 smtClean="0"/>
              <a:t>הקדמה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[some stuff about how it’s an operating system used in so many types of devices and applications and stuff]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0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468" y="578507"/>
            <a:ext cx="8125813" cy="763525"/>
          </a:xfrm>
        </p:spPr>
        <p:txBody>
          <a:bodyPr>
            <a:noAutofit/>
          </a:bodyPr>
          <a:lstStyle/>
          <a:p>
            <a:pPr algn="r" rtl="1"/>
            <a:r>
              <a:rPr lang="he-IL" sz="4000" dirty="0"/>
              <a:t>תקציר תהליך הבנייה של אפליקציית </a:t>
            </a:r>
            <a:r>
              <a:rPr lang="he-IL" sz="4000" dirty="0" smtClean="0"/>
              <a:t>אנדרואיד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[some stuff about compilation bytecode, elf and so 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7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סביבת העבודה העיקרית בה משתמשים לפיתוח אנדרואיד הינה </a:t>
            </a:r>
            <a:r>
              <a:rPr lang="en-US" dirty="0" smtClean="0"/>
              <a:t>Android Studio</a:t>
            </a:r>
            <a:r>
              <a:rPr lang="he-IL" dirty="0" smtClean="0"/>
              <a:t> מחברת </a:t>
            </a:r>
            <a:r>
              <a:rPr lang="en-US" dirty="0" err="1" smtClean="0"/>
              <a:t>JetBrains</a:t>
            </a:r>
            <a:r>
              <a:rPr lang="he-IL" dirty="0" smtClean="0"/>
              <a:t>.</a:t>
            </a:r>
          </a:p>
          <a:p>
            <a:pPr marL="0" indent="0" algn="r" rtl="1">
              <a:buNone/>
            </a:pPr>
            <a:r>
              <a:rPr lang="he-IL" dirty="0" smtClean="0"/>
              <a:t>זאת לא סביבת הפיתוח היחידה שהייתה בשימוש מאז תולדות פיתוח אנדרואיד לסמרטפונים. לדוגמה לפני </a:t>
            </a:r>
            <a:r>
              <a:rPr lang="en-US" dirty="0" smtClean="0"/>
              <a:t>Android Studio</a:t>
            </a:r>
            <a:r>
              <a:rPr lang="he-IL" dirty="0" smtClean="0"/>
              <a:t> היה נפוץ להשתמש ב</a:t>
            </a:r>
            <a:r>
              <a:rPr lang="en-US" dirty="0" smtClean="0"/>
              <a:t>Eclipse</a:t>
            </a:r>
            <a:r>
              <a:rPr lang="he-IL" dirty="0" smtClean="0"/>
              <a:t> עם </a:t>
            </a:r>
            <a:r>
              <a:rPr lang="en-US" dirty="0" smtClean="0"/>
              <a:t>plugins</a:t>
            </a:r>
            <a:r>
              <a:rPr lang="he-IL" dirty="0" smtClean="0"/>
              <a:t> יעודיות לפיתוח באנדרואיד.</a:t>
            </a:r>
          </a:p>
          <a:p>
            <a:pPr marL="0" indent="0" algn="r" rtl="1">
              <a:buNone/>
            </a:pPr>
            <a:r>
              <a:rPr lang="he-IL" dirty="0" smtClean="0"/>
              <a:t>אך כבר שנים רבות </a:t>
            </a:r>
            <a:r>
              <a:rPr lang="en-US" dirty="0" smtClean="0"/>
              <a:t>Android Studio</a:t>
            </a:r>
            <a:r>
              <a:rPr lang="he-IL" dirty="0" smtClean="0"/>
              <a:t> היא הסביבה העיקרית ורישמית לפיתוח אנדרואיד.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הקדמה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ניתן להוריד את סביבת העבודה </a:t>
            </a:r>
            <a:r>
              <a:rPr lang="en-US" dirty="0" smtClean="0"/>
              <a:t>Android Studio</a:t>
            </a:r>
            <a:r>
              <a:rPr lang="he-IL" dirty="0"/>
              <a:t> </a:t>
            </a:r>
            <a:r>
              <a:rPr lang="he-IL" dirty="0" smtClean="0"/>
              <a:t>בחינם מהאתר</a:t>
            </a:r>
          </a:p>
          <a:p>
            <a:pPr marL="0" indent="0" algn="r" rtl="1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developer.android.com/studio/index.html</a:t>
            </a:r>
            <a:endParaRPr lang="he-IL" sz="2400" dirty="0" smtClean="0"/>
          </a:p>
          <a:p>
            <a:pPr marL="0" indent="0" algn="r" rtl="1">
              <a:buNone/>
            </a:pPr>
            <a:endParaRPr lang="he-IL" sz="2400" dirty="0"/>
          </a:p>
          <a:p>
            <a:pPr marL="0" indent="0" algn="r" rtl="1">
              <a:buNone/>
            </a:pPr>
            <a:r>
              <a:rPr lang="he-IL" sz="3730" dirty="0" smtClean="0"/>
              <a:t>את </a:t>
            </a:r>
            <a:r>
              <a:rPr lang="en-US" sz="3730" dirty="0" smtClean="0"/>
              <a:t>Android Studio</a:t>
            </a:r>
            <a:r>
              <a:rPr lang="he-IL" sz="3730" dirty="0" smtClean="0"/>
              <a:t> ניתן להתקין למערכות הפעלה רבות הכוללות </a:t>
            </a:r>
            <a:r>
              <a:rPr lang="en-US" sz="3730" dirty="0" smtClean="0"/>
              <a:t>Windows, Mac, Linux</a:t>
            </a:r>
          </a:p>
          <a:p>
            <a:pPr marL="0" indent="0" algn="r" rtl="1">
              <a:buNone/>
            </a:pPr>
            <a:r>
              <a:rPr lang="he-IL" sz="3730" dirty="0" smtClean="0"/>
              <a:t>לאחר ההורדה ההתקנה היא סדנטרתית.</a:t>
            </a:r>
            <a:endParaRPr lang="en-US" sz="373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הורדה והתקנה של </a:t>
            </a:r>
            <a:r>
              <a:rPr lang="en-US" sz="4000" dirty="0" smtClean="0">
                <a:solidFill>
                  <a:srgbClr val="FFE701"/>
                </a:solidFill>
              </a:rPr>
              <a:t>Android Studio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50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en-US" sz="373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הורדה והתקנה של </a:t>
            </a:r>
            <a:r>
              <a:rPr lang="en-US" sz="4000" dirty="0" smtClean="0">
                <a:solidFill>
                  <a:srgbClr val="FFE701"/>
                </a:solidFill>
              </a:rPr>
              <a:t>Android Studio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4630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199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1_Office Theme</vt:lpstr>
      <vt:lpstr>פיתוח אפליקציות באצעות אנדרואיד</vt:lpstr>
      <vt:lpstr>תוכן עניינים</vt:lpstr>
      <vt:lpstr>הקדמה</vt:lpstr>
      <vt:lpstr>תקציר תהליך הבנייה של אפליקציית אנדרואיד</vt:lpstr>
      <vt:lpstr>התקנת סביבת העבודה</vt:lpstr>
      <vt:lpstr>התקנת סביבת העבודה</vt:lpstr>
      <vt:lpstr>התקנת סביבת העבודה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Yoni</cp:lastModifiedBy>
  <cp:revision>17</cp:revision>
  <dcterms:created xsi:type="dcterms:W3CDTF">2021-05-07T00:22:26Z</dcterms:created>
  <dcterms:modified xsi:type="dcterms:W3CDTF">2021-05-21T12:03:33Z</dcterms:modified>
</cp:coreProperties>
</file>