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3964" y="1996081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he-IL" dirty="0" smtClean="0"/>
              <a:t> (</a:t>
            </a:r>
            <a:r>
              <a:rPr lang="en-US" dirty="0" smtClean="0"/>
              <a:t>Android Virtual Devices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23084" y="2234074"/>
            <a:ext cx="1224000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542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2021-05-07T00:22:26Z</dcterms:created>
  <dcterms:modified xsi:type="dcterms:W3CDTF">2021-05-21T12:59:59Z</dcterms:modified>
</cp:coreProperties>
</file>