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62"/>
  </p:normalViewPr>
  <p:slideViewPr>
    <p:cSldViewPr snapToGrid="0" snapToObjects="1">
      <p:cViewPr varScale="1">
        <p:scale>
          <a:sx n="80" d="100"/>
          <a:sy n="80"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smtClean="0"/>
              <a:t>הרכב </a:t>
            </a:r>
            <a:r>
              <a:rPr lang="he-IL" sz="2800" smtClean="0"/>
              <a:t>הפרוייק</a:t>
            </a:r>
            <a:r>
              <a:rPr lang="he-IL" sz="2800" smtClean="0">
                <a:solidFill>
                  <a:prstClr val="white"/>
                </a:solidFill>
              </a:rPr>
              <a:t>ט</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2849</TotalTime>
  <Words>1705</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74</cp:revision>
  <dcterms:created xsi:type="dcterms:W3CDTF">2021-05-07T00:22:26Z</dcterms:created>
  <dcterms:modified xsi:type="dcterms:W3CDTF">2021-05-23T09:59:06Z</dcterms:modified>
</cp:coreProperties>
</file>