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91" y="1852654"/>
            <a:ext cx="206459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manifest]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2" y="5258250"/>
            <a:ext cx="5020226" cy="11440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</a:t>
            </a:r>
            <a:r>
              <a:rPr lang="en-US" dirty="0" err="1" smtClean="0"/>
              <a:t>gradle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" y="1791112"/>
            <a:ext cx="6640355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smtClean="0"/>
              <a:t>[some text about the gradle]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all the things that are in the res folder]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752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2021-05-07T00:22:26Z</dcterms:created>
  <dcterms:modified xsi:type="dcterms:W3CDTF">2021-05-21T14:36:38Z</dcterms:modified>
</cp:coreProperties>
</file>