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2"/>
  </p:normalViewPr>
  <p:slideViewPr>
    <p:cSldViewPr snapToGrid="0" snapToObjects="1">
      <p:cViewPr varScale="1">
        <p:scale>
          <a:sx n="138" d="100"/>
          <a:sy n="13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894182" y="2247200"/>
            <a:ext cx="2520000" cy="17280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199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2021-05-07T00:22:26Z</dcterms:created>
  <dcterms:modified xsi:type="dcterms:W3CDTF">2021-05-21T12:09:03Z</dcterms:modified>
</cp:coreProperties>
</file>