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3" r:id="rId3"/>
    <p:sldId id="264" r:id="rId4"/>
    <p:sldId id="265" r:id="rId5"/>
    <p:sldId id="266" r:id="rId6"/>
    <p:sldId id="269" r:id="rId7"/>
    <p:sldId id="267" r:id="rId8"/>
    <p:sldId id="268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1"/>
    <a:srgbClr val="1CB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2"/>
  </p:normalViewPr>
  <p:slideViewPr>
    <p:cSldViewPr snapToGrid="0" snapToObjects="1">
      <p:cViewPr varScale="1">
        <p:scale>
          <a:sx n="138" d="100"/>
          <a:sy n="138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0" y="3021787"/>
            <a:ext cx="9773120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0" y="5057851"/>
            <a:ext cx="9773120" cy="814428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C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1893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47934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282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81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4282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1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inde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פיתוח אפליקציות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באצעות אנדרואיד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יונתן גוונטר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14" y="3132151"/>
            <a:ext cx="3061252" cy="30612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4725" y="208233"/>
            <a:ext cx="417492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</a:p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45356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40000" lnSpcReduction="20000"/>
          </a:bodyPr>
          <a:lstStyle/>
          <a:p>
            <a:pPr marL="0" indent="0" algn="r" rtl="1">
              <a:buNone/>
            </a:pPr>
            <a:r>
              <a:rPr lang="he-IL" dirty="0" smtClean="0"/>
              <a:t>ניבחר שם ליישום ואת ה</a:t>
            </a:r>
            <a:r>
              <a:rPr lang="en-US" dirty="0" smtClean="0"/>
              <a:t>package</a:t>
            </a:r>
            <a:r>
              <a:rPr lang="he-IL" dirty="0" smtClean="0"/>
              <a:t> שלו (המוכר לנו מפיתוח בשפת </a:t>
            </a:r>
            <a:r>
              <a:rPr lang="en-US" dirty="0" smtClean="0"/>
              <a:t>Java</a:t>
            </a:r>
            <a:r>
              <a:rPr lang="he-IL" dirty="0" smtClean="0"/>
              <a:t>). בנוסף נחבר מיקום לשמירת </a:t>
            </a:r>
            <a:r>
              <a:rPr lang="he-IL" dirty="0" err="1" smtClean="0"/>
              <a:t>הפרוייקט</a:t>
            </a:r>
            <a:r>
              <a:rPr lang="he-IL" dirty="0" smtClean="0"/>
              <a:t> (ניתן להשאיר את המיקום עם ברירת המחדל).</a:t>
            </a:r>
            <a:endParaRPr lang="en-US" dirty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יש צורך לבחור את שפת הפיתוח </a:t>
            </a:r>
            <a:r>
              <a:rPr lang="he-IL" dirty="0" err="1" smtClean="0"/>
              <a:t>לפרוייקט</a:t>
            </a:r>
            <a:r>
              <a:rPr lang="he-IL" dirty="0" smtClean="0"/>
              <a:t> מבין </a:t>
            </a:r>
            <a:r>
              <a:rPr lang="en-US" dirty="0" smtClean="0"/>
              <a:t>Java</a:t>
            </a:r>
            <a:r>
              <a:rPr lang="he-IL" dirty="0" smtClean="0"/>
              <a:t> ו</a:t>
            </a:r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he-IL" dirty="0" smtClean="0"/>
              <a:t>. בדוגמה זו נבחר את </a:t>
            </a:r>
            <a:r>
              <a:rPr lang="en-US" dirty="0" smtClean="0"/>
              <a:t>Java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לבסוף נבחר את ה</a:t>
            </a:r>
            <a:r>
              <a:rPr lang="en-US" dirty="0" smtClean="0"/>
              <a:t>SDK</a:t>
            </a:r>
            <a:r>
              <a:rPr lang="he-IL" dirty="0" smtClean="0"/>
              <a:t> המינימלי שנתמוך בו. יש להשתמש בשיקול דעת בבחירת גרסה מינימלית. ככל הגרסה נמוכה יותר ניתן להגיע לקהל רחב יותר (עד גבול מסוים) אבל תמיכה בהרבה גרסאות מסרבל את פיתוח </a:t>
            </a:r>
            <a:r>
              <a:rPr lang="he-IL" dirty="0" err="1" smtClean="0"/>
              <a:t>הפרוייקט</a:t>
            </a:r>
            <a:r>
              <a:rPr lang="he-IL" dirty="0" smtClean="0"/>
              <a:t> כי במספר מקומות יש התנהגויות שונות לגרסאות שונות ופיצ'רים חדשים שאולי נרצה להשתמש בהם שאינם קיימים בגרסאות ישנות יותר.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4834"/>
            <a:ext cx="5356366" cy="39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7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תוכן עניינים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 smtClean="0"/>
              <a:t>הקדמה</a:t>
            </a:r>
            <a:endParaRPr lang="en-US" sz="2800" dirty="0" smtClean="0"/>
          </a:p>
          <a:p>
            <a:pPr algn="r" rtl="1"/>
            <a:r>
              <a:rPr lang="he-IL" sz="2800" dirty="0" smtClean="0"/>
              <a:t>תקציר תהליך הבנייה של אפליקציית אנדרואיד</a:t>
            </a:r>
            <a:endParaRPr lang="en-US" sz="2800" dirty="0" smtClean="0"/>
          </a:p>
          <a:p>
            <a:pPr algn="r" rtl="1"/>
            <a:r>
              <a:rPr lang="he-IL" sz="2800" dirty="0" smtClean="0"/>
              <a:t>התקנת סביבת העבודה</a:t>
            </a:r>
          </a:p>
          <a:p>
            <a:pPr algn="r" rtl="1"/>
            <a:r>
              <a:rPr lang="he-IL" sz="2800" dirty="0" smtClean="0"/>
              <a:t>הרכב הפרוייק</a:t>
            </a:r>
            <a:r>
              <a:rPr lang="he-IL" sz="2800" dirty="0">
                <a:solidFill>
                  <a:prstClr val="white"/>
                </a:solidFill>
              </a:rPr>
              <a:t>ט </a:t>
            </a:r>
            <a:r>
              <a:rPr lang="en-US" sz="1400" dirty="0">
                <a:solidFill>
                  <a:prstClr val="white"/>
                </a:solidFill>
              </a:rPr>
              <a:t>[manifest, </a:t>
            </a:r>
            <a:r>
              <a:rPr lang="en-US" sz="1400" dirty="0" err="1">
                <a:solidFill>
                  <a:prstClr val="white"/>
                </a:solidFill>
              </a:rPr>
              <a:t>gradle</a:t>
            </a:r>
            <a:r>
              <a:rPr lang="en-US" sz="1400" dirty="0">
                <a:solidFill>
                  <a:prstClr val="white"/>
                </a:solidFill>
              </a:rPr>
              <a:t>, res, java]</a:t>
            </a:r>
            <a:endParaRPr lang="en-US" sz="2800" dirty="0" smtClean="0"/>
          </a:p>
          <a:p>
            <a:pPr algn="r" rtl="1"/>
            <a:r>
              <a:rPr lang="he-IL" sz="2800" dirty="0" smtClean="0"/>
              <a:t>עיצוב </a:t>
            </a:r>
            <a:r>
              <a:rPr lang="en-US" sz="2800" dirty="0" smtClean="0"/>
              <a:t>UI</a:t>
            </a:r>
            <a:r>
              <a:rPr lang="he-IL" sz="2800" dirty="0" smtClean="0"/>
              <a:t> באנדרואיד</a:t>
            </a:r>
          </a:p>
          <a:p>
            <a:pPr algn="r" rtl="1"/>
            <a:r>
              <a:rPr lang="he-IL" sz="2800" dirty="0" smtClean="0"/>
              <a:t>מרכיבים עיקריים בארכיטקטורת אנדרואיד </a:t>
            </a:r>
            <a:r>
              <a:rPr lang="en-US" sz="1400" dirty="0" smtClean="0">
                <a:solidFill>
                  <a:prstClr val="white"/>
                </a:solidFill>
              </a:rPr>
              <a:t>[activity, </a:t>
            </a:r>
            <a:r>
              <a:rPr lang="en-US" sz="1400" dirty="0" err="1" smtClean="0">
                <a:solidFill>
                  <a:prstClr val="white"/>
                </a:solidFill>
              </a:rPr>
              <a:t>fagment</a:t>
            </a:r>
            <a:r>
              <a:rPr lang="en-US" sz="1400" dirty="0" smtClean="0">
                <a:solidFill>
                  <a:prstClr val="white"/>
                </a:solidFill>
              </a:rPr>
              <a:t>, intent, broadcasting, services, content resolving/providing]</a:t>
            </a:r>
          </a:p>
          <a:p>
            <a:pPr algn="r" rtl="1"/>
            <a:r>
              <a:rPr lang="he-IL" sz="2800" dirty="0" smtClean="0"/>
              <a:t>פרוייקט קטן לדוגמה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14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how it’s an operating system used in so many types of devices and applications and stuff]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0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68" y="578507"/>
            <a:ext cx="8125813" cy="763525"/>
          </a:xfrm>
        </p:spPr>
        <p:txBody>
          <a:bodyPr>
            <a:noAutofit/>
          </a:bodyPr>
          <a:lstStyle/>
          <a:p>
            <a:pPr algn="r" rtl="1"/>
            <a:r>
              <a:rPr lang="he-IL" sz="4000" dirty="0"/>
              <a:t>תקציר תהליך הבנייה של אפליקציית </a:t>
            </a:r>
            <a:r>
              <a:rPr lang="he-IL" sz="4000" dirty="0" smtClean="0"/>
              <a:t>אנדרואיד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compilation bytecode, elf and so 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7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ניתן להוריד את סביבת העבודה </a:t>
            </a:r>
            <a:r>
              <a:rPr lang="en-US" dirty="0" smtClean="0"/>
              <a:t>Android Studio</a:t>
            </a:r>
            <a:r>
              <a:rPr lang="he-IL" dirty="0"/>
              <a:t> </a:t>
            </a:r>
            <a:r>
              <a:rPr lang="he-IL" dirty="0" smtClean="0"/>
              <a:t>בחינם מהאתר</a:t>
            </a:r>
          </a:p>
          <a:p>
            <a:pPr marL="0" indent="0" algn="r" rtl="1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developer.android.com/studio/index.html</a:t>
            </a:r>
            <a:endParaRPr lang="he-IL" sz="2400" dirty="0" smtClean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3730" dirty="0" smtClean="0"/>
              <a:t>את </a:t>
            </a:r>
            <a:r>
              <a:rPr lang="en-US" sz="3730" dirty="0" smtClean="0"/>
              <a:t>Android Studio</a:t>
            </a:r>
            <a:r>
              <a:rPr lang="he-IL" sz="3730" dirty="0" smtClean="0"/>
              <a:t> ניתן להתקין למערכות הפעלה רבות הכוללות </a:t>
            </a:r>
            <a:r>
              <a:rPr lang="en-US" sz="3730" dirty="0" smtClean="0"/>
              <a:t>Windows, Mac, Linux</a:t>
            </a:r>
          </a:p>
          <a:p>
            <a:pPr marL="0" indent="0" algn="r" rtl="1">
              <a:buNone/>
            </a:pPr>
            <a:r>
              <a:rPr lang="he-IL" sz="3730" dirty="0" smtClean="0"/>
              <a:t>לאחר ההורדה ההתקנה היא סדנטרתית.</a:t>
            </a:r>
            <a:endParaRPr lang="en-US" sz="373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הורדה והתקנה של </a:t>
            </a:r>
            <a:r>
              <a:rPr lang="en-US" sz="4000" dirty="0" smtClean="0">
                <a:solidFill>
                  <a:srgbClr val="FFE701"/>
                </a:solidFill>
              </a:rPr>
              <a:t>Android Studio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0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8" t="27282" r="32681" b="23983"/>
          <a:stretch/>
        </p:blipFill>
        <p:spPr>
          <a:xfrm>
            <a:off x="395423" y="3014597"/>
            <a:ext cx="1950618" cy="1337567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18" y="1852654"/>
            <a:ext cx="5506147" cy="340283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68076" y="5338852"/>
            <a:ext cx="7940660" cy="854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מגיעים למסך הפתיח של </a:t>
            </a:r>
            <a:r>
              <a:rPr lang="en-US" sz="3730" dirty="0" smtClean="0"/>
              <a:t> Android Studio</a:t>
            </a:r>
          </a:p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ניתן ללחוץ על האופציה הראשונה ליצירת </a:t>
            </a:r>
            <a:r>
              <a:rPr lang="he-IL" sz="3730" dirty="0" err="1" smtClean="0"/>
              <a:t>פרוייקט</a:t>
            </a:r>
            <a:r>
              <a:rPr lang="he-IL" sz="3730" dirty="0" smtClean="0"/>
              <a:t> חדש</a:t>
            </a:r>
            <a:endParaRPr lang="en-US" sz="3730" dirty="0"/>
          </a:p>
        </p:txBody>
      </p:sp>
      <p:sp>
        <p:nvSpPr>
          <p:cNvPr id="9" name="Rectangle 8"/>
          <p:cNvSpPr/>
          <p:nvPr/>
        </p:nvSpPr>
        <p:spPr>
          <a:xfrm>
            <a:off x="4433462" y="3426691"/>
            <a:ext cx="1080655" cy="2493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5514117" y="2291420"/>
            <a:ext cx="2685308" cy="1283054"/>
          </a:xfrm>
          <a:prstGeom prst="bentConnector3">
            <a:avLst>
              <a:gd name="adj1" fmla="val 276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33298" y="2140499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יצירת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פרוייטק</a:t>
            </a:r>
            <a:r>
              <a:rPr lang="he-IL" sz="1300" dirty="0" smtClean="0">
                <a:solidFill>
                  <a:schemeClr val="bg1"/>
                </a:solidFill>
              </a:rPr>
              <a:t> חדש</a:t>
            </a:r>
            <a:r>
              <a:rPr lang="he-IL" sz="1300" dirty="0">
                <a:solidFill>
                  <a:schemeClr val="bg1"/>
                </a:solidFill>
              </a:rPr>
              <a:t>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95070" y="2560457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קיים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23702" y="2953287"/>
            <a:ext cx="15508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מ</a:t>
            </a:r>
            <a:r>
              <a:rPr lang="en-US" sz="1300" dirty="0" smtClean="0">
                <a:solidFill>
                  <a:schemeClr val="bg1"/>
                </a:solidFill>
              </a:rPr>
              <a:t>version control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כגון </a:t>
            </a:r>
            <a:r>
              <a:rPr lang="en-US" sz="1300" dirty="0" err="1" smtClean="0">
                <a:solidFill>
                  <a:schemeClr val="bg1"/>
                </a:solidFill>
              </a:rPr>
              <a:t>github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ו </a:t>
            </a:r>
            <a:r>
              <a:rPr lang="en-US" sz="1300" dirty="0" err="1" smtClean="0">
                <a:solidFill>
                  <a:schemeClr val="bg1"/>
                </a:solidFill>
              </a:rPr>
              <a:t>bitbucket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5666517" y="2706651"/>
            <a:ext cx="2642648" cy="1066806"/>
          </a:xfrm>
          <a:prstGeom prst="bentConnector3">
            <a:avLst>
              <a:gd name="adj1" fmla="val 4825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5666517" y="3231354"/>
            <a:ext cx="2685308" cy="719466"/>
          </a:xfrm>
          <a:prstGeom prst="bentConnector3">
            <a:avLst>
              <a:gd name="adj1" fmla="val 950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63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62500" lnSpcReduction="20000"/>
          </a:bodyPr>
          <a:lstStyle/>
          <a:p>
            <a:pPr marL="0" indent="0" algn="r" rtl="1">
              <a:buNone/>
            </a:pPr>
            <a:r>
              <a:rPr lang="he-IL" dirty="0"/>
              <a:t>ניתן לבחור בין סביבת היישום. אנחנו נבחר את האופציה הראשונה </a:t>
            </a:r>
            <a:r>
              <a:rPr lang="en-US" dirty="0"/>
              <a:t>Phone and Tablet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אז יש </a:t>
            </a:r>
            <a:r>
              <a:rPr lang="he-IL" dirty="0" smtClean="0"/>
              <a:t>לבחור בין מספר סוגי </a:t>
            </a:r>
            <a:r>
              <a:rPr lang="he-IL" dirty="0" err="1" smtClean="0"/>
              <a:t>טמפלייטים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בדוגמה זו, נבחר את הבסיסי ביותר הבנוי שהינו </a:t>
            </a:r>
            <a:r>
              <a:rPr lang="en-US" dirty="0" smtClean="0"/>
              <a:t>Empty Activity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3315"/>
            <a:ext cx="5356366" cy="39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2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431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Times New Roman</vt:lpstr>
      <vt:lpstr>Arial</vt:lpstr>
      <vt:lpstr>1_Office Theme</vt:lpstr>
      <vt:lpstr>פיתוח אפליקציות באצעות אנדרואיד</vt:lpstr>
      <vt:lpstr>תוכן עניינים</vt:lpstr>
      <vt:lpstr>הקדמה</vt:lpstr>
      <vt:lpstr>תקציר תהליך הבנייה של אפליקציית אנדרואיד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2021-05-07T00:22:26Z</dcterms:created>
  <dcterms:modified xsi:type="dcterms:W3CDTF">2021-05-21T12:38:25Z</dcterms:modified>
</cp:coreProperties>
</file>