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9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</a:t>
            </a:r>
            <a:r>
              <a:rPr lang="he-IL" smtClean="0"/>
              <a:t>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652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2021-05-07T00:22:26Z</dcterms:created>
  <dcterms:modified xsi:type="dcterms:W3CDTF">2021-05-21T13:20:03Z</dcterms:modified>
</cp:coreProperties>
</file>