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אזורים חשובים ב</a:t>
            </a:r>
            <a:r>
              <a:rPr lang="en-US" dirty="0" smtClean="0"/>
              <a:t>   Android Studio </a:t>
            </a:r>
          </a:p>
          <a:p>
            <a:pPr algn="r" rtl="1"/>
            <a:r>
              <a:rPr lang="he-IL" dirty="0" smtClean="0"/>
              <a:t>קובץ ה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algn="r" rtl="1"/>
            <a:r>
              <a:rPr lang="he-IL" dirty="0" smtClean="0"/>
              <a:t>קבצי ה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res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תוכן עניינים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אזורים חשובים ב</a:t>
            </a:r>
            <a:r>
              <a:rPr lang="en-US" sz="4000" dirty="0" smtClean="0">
                <a:solidFill>
                  <a:srgbClr val="FFE701"/>
                </a:solidFill>
              </a:rPr>
              <a:t>Android Studio 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1" y="2042519"/>
            <a:ext cx="8182664" cy="4206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2506" y="2290619"/>
            <a:ext cx="6474694" cy="2254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4655" y="2567859"/>
            <a:ext cx="1277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החלון המרכזי בו ניתן לראות ולערוץ את קבצי </a:t>
            </a:r>
            <a:r>
              <a:rPr lang="he-IL" sz="1300" dirty="0" err="1" smtClean="0">
                <a:solidFill>
                  <a:schemeClr val="bg1"/>
                </a:solidFill>
              </a:rPr>
              <a:t>הפרוייקט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51" y="2290619"/>
            <a:ext cx="1487055" cy="2235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000" y="2290619"/>
            <a:ext cx="125452" cy="452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1017128" y="2516910"/>
            <a:ext cx="2428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4655" y="1803545"/>
            <a:ext cx="1145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Project Explorer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לבחור את צורת הצגת </a:t>
            </a:r>
            <a:r>
              <a:rPr lang="he-IL" sz="1100" dirty="0" err="1" smtClean="0">
                <a:solidFill>
                  <a:schemeClr val="bg1"/>
                </a:solidFill>
              </a:rPr>
              <a:t>הפרוייקט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err="1" smtClean="0">
                <a:solidFill>
                  <a:schemeClr val="bg1"/>
                </a:solidFill>
              </a:rPr>
              <a:t>הברירת</a:t>
            </a:r>
            <a:r>
              <a:rPr lang="he-IL" sz="1100" dirty="0" smtClean="0">
                <a:solidFill>
                  <a:schemeClr val="bg1"/>
                </a:solidFill>
              </a:rPr>
              <a:t> מחדל זה </a:t>
            </a:r>
            <a:r>
              <a:rPr lang="en-US" sz="1100" dirty="0" smtClean="0">
                <a:solidFill>
                  <a:schemeClr val="bg1"/>
                </a:solidFill>
              </a:rPr>
              <a:t>Android</a:t>
            </a:r>
            <a:r>
              <a:rPr lang="he-IL" sz="1100" dirty="0" smtClean="0">
                <a:solidFill>
                  <a:schemeClr val="bg1"/>
                </a:solidFill>
              </a:rPr>
              <a:t> שמחלק את הקבצים לצורה נוחה אך יש עוד כגון</a:t>
            </a:r>
            <a:r>
              <a:rPr lang="en-US" sz="1100" dirty="0" smtClean="0">
                <a:solidFill>
                  <a:schemeClr val="bg1"/>
                </a:solidFill>
              </a:rPr>
              <a:t> Project </a:t>
            </a:r>
            <a:r>
              <a:rPr lang="he-IL" sz="1100" dirty="0" smtClean="0">
                <a:solidFill>
                  <a:schemeClr val="bg1"/>
                </a:solidFill>
              </a:rPr>
              <a:t> שנותן תצוגה יותר </a:t>
            </a:r>
            <a:r>
              <a:rPr lang="he-IL" sz="1100" dirty="0" err="1" smtClean="0">
                <a:solidFill>
                  <a:schemeClr val="bg1"/>
                </a:solidFill>
              </a:rPr>
              <a:t>אמיתית</a:t>
            </a:r>
            <a:r>
              <a:rPr lang="he-IL" sz="1100" dirty="0" smtClean="0">
                <a:solidFill>
                  <a:schemeClr val="bg1"/>
                </a:solidFill>
              </a:rPr>
              <a:t> של </a:t>
            </a:r>
            <a:r>
              <a:rPr lang="he-IL" sz="1100" dirty="0" err="1" smtClean="0">
                <a:solidFill>
                  <a:schemeClr val="bg1"/>
                </a:solidFill>
              </a:rPr>
              <a:t>הרארכיית</a:t>
            </a:r>
            <a:r>
              <a:rPr lang="he-IL" sz="1100" dirty="0" smtClean="0">
                <a:solidFill>
                  <a:schemeClr val="bg1"/>
                </a:solidFill>
              </a:rPr>
              <a:t> הקבצים.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1" idx="1"/>
            <a:endCxn id="16" idx="3"/>
          </p:cNvCxnSpPr>
          <p:nvPr/>
        </p:nvCxnSpPr>
        <p:spPr>
          <a:xfrm rot="10800000">
            <a:off x="1080653" y="3034653"/>
            <a:ext cx="304799" cy="37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2291" y="6012873"/>
            <a:ext cx="461819" cy="101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0" y="4545041"/>
            <a:ext cx="7961750" cy="1467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64655" y="4513217"/>
            <a:ext cx="1146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Logcat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לראות את הדפסי הלוגים במכשיר שנבחר אם אופציות סינון רבות (למשל ע"י אפליקציה </a:t>
            </a:r>
            <a:r>
              <a:rPr lang="he-IL" sz="1100" dirty="0" err="1" smtClean="0">
                <a:solidFill>
                  <a:schemeClr val="bg1"/>
                </a:solidFill>
              </a:rPr>
              <a:t>מסויימת</a:t>
            </a:r>
            <a:r>
              <a:rPr lang="he-IL" sz="1100" dirty="0" smtClean="0">
                <a:solidFill>
                  <a:schemeClr val="bg1"/>
                </a:solidFill>
              </a:rPr>
              <a:t> או ע"י הלוג). חשוב לזכור שבלשונית זו נראה גם את הדפסי השגיאות.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6" idx="1"/>
            <a:endCxn id="27" idx="3"/>
          </p:cNvCxnSpPr>
          <p:nvPr/>
        </p:nvCxnSpPr>
        <p:spPr>
          <a:xfrm rot="10800000" flipV="1">
            <a:off x="1081784" y="5278956"/>
            <a:ext cx="303667" cy="296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2"/>
          </p:cNvCxnSpPr>
          <p:nvPr/>
        </p:nvCxnSpPr>
        <p:spPr>
          <a:xfrm rot="5400000">
            <a:off x="1718008" y="5413592"/>
            <a:ext cx="324312" cy="172607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691" y="1852654"/>
            <a:ext cx="2064590" cy="442684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manifest]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000" dirty="0" err="1">
                <a:solidFill>
                  <a:srgbClr val="FFE701"/>
                </a:solidFill>
              </a:rPr>
              <a:t>קובץ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ה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AndroidManifest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" y="1852654"/>
            <a:ext cx="5360651" cy="334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219" y="2253673"/>
            <a:ext cx="812799" cy="193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2" y="5258250"/>
            <a:ext cx="5020226" cy="11440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</a:t>
            </a:r>
            <a:r>
              <a:rPr lang="en-US" dirty="0" err="1" smtClean="0"/>
              <a:t>gradle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קבצי ה </a:t>
            </a:r>
            <a:r>
              <a:rPr lang="he-IL" sz="4000" dirty="0" err="1">
                <a:solidFill>
                  <a:srgbClr val="FFE701"/>
                </a:solidFill>
              </a:rPr>
              <a:t>gradle</a:t>
            </a:r>
            <a:r>
              <a:rPr lang="he-IL" sz="4000" dirty="0">
                <a:solidFill>
                  <a:srgbClr val="FFE70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9" y="1791112"/>
            <a:ext cx="6640355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74" y="2198254"/>
            <a:ext cx="1431646" cy="2606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smtClean="0"/>
              <a:t>[some text about the gradle]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</a:t>
            </a:r>
            <a:r>
              <a:rPr lang="he-IL" sz="2800" dirty="0" smtClean="0"/>
              <a:t>העבודה</a:t>
            </a:r>
            <a:endParaRPr lang="he-IL" sz="2800" dirty="0" smtClean="0"/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</a:t>
            </a:r>
            <a:r>
              <a:rPr lang="he-IL" sz="2800" dirty="0" smtClean="0"/>
              <a:t>באנדרואיד</a:t>
            </a:r>
            <a:r>
              <a:rPr lang="en-US" sz="2800" dirty="0" smtClean="0"/>
              <a:t> </a:t>
            </a:r>
            <a:r>
              <a:rPr lang="en-US" sz="1400" dirty="0" smtClean="0"/>
              <a:t>[include simple events]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734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הרכב הפרוייקט</vt:lpstr>
      <vt:lpstr>הרכב הפרוייקט</vt:lpstr>
      <vt:lpstr>הרכב הפרוייקט</vt:lpstr>
      <vt:lpstr>הרכב הפרוייקט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2021-05-07T00:22:26Z</dcterms:created>
  <dcterms:modified xsi:type="dcterms:W3CDTF">2021-05-21T14:33:43Z</dcterms:modified>
</cp:coreProperties>
</file>