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691" y="1852654"/>
            <a:ext cx="2064590" cy="44268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manifest]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2" y="5258250"/>
            <a:ext cx="5020226" cy="11440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en-US" dirty="0" smtClean="0"/>
              <a:t>[some text about the </a:t>
            </a:r>
            <a:r>
              <a:rPr lang="en-US" dirty="0" err="1" smtClean="0"/>
              <a:t>gradle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" y="1791112"/>
            <a:ext cx="6640355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4" y="2198254"/>
            <a:ext cx="143164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smtClean="0"/>
              <a:t>[some text about the gradle]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</a:t>
            </a:r>
            <a:r>
              <a:rPr lang="he-IL" sz="2800" dirty="0" smtClean="0"/>
              <a:t>העבודה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</a:t>
            </a:r>
            <a:r>
              <a:rPr lang="he-IL" sz="2800" dirty="0" smtClean="0"/>
              <a:t>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485509"/>
            <a:ext cx="2046334" cy="211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1144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all the things that are in the res folder. Mention </a:t>
            </a:r>
            <a:r>
              <a:rPr lang="en-US" dirty="0" err="1" smtClean="0"/>
              <a:t>drawable</a:t>
            </a:r>
            <a:r>
              <a:rPr lang="en-US" dirty="0" smtClean="0"/>
              <a:t> and </a:t>
            </a:r>
            <a:r>
              <a:rPr lang="en-US" dirty="0" err="1" smtClean="0"/>
              <a:t>mipmap</a:t>
            </a:r>
            <a:r>
              <a:rPr lang="en-US" dirty="0" smtClean="0"/>
              <a:t> here along with things that may be added like </a:t>
            </a:r>
            <a:r>
              <a:rPr lang="en-US" dirty="0" err="1" smtClean="0"/>
              <a:t>anim</a:t>
            </a:r>
            <a:r>
              <a:rPr lang="en-US" dirty="0" smtClean="0"/>
              <a:t>, xml, raw,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791112"/>
            <a:ext cx="6626871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37382" y="2088650"/>
            <a:ext cx="812800" cy="1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layout options (not in depth, just the different tabs)]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073" y="2641599"/>
            <a:ext cx="743527" cy="166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823901"/>
            <a:ext cx="6626871" cy="3334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809" y="2848176"/>
            <a:ext cx="613955" cy="356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values xml files)]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java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751848"/>
            <a:ext cx="2046334" cy="1583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6056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the java folder, about how we are talking about the one that isn’t related to “test”. Like the root of a normal </a:t>
            </a:r>
            <a:r>
              <a:rPr lang="en-US" smtClean="0"/>
              <a:t>java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841</Words>
  <Application>Microsoft Macintosh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Mangal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2021-05-07T00:22:26Z</dcterms:created>
  <dcterms:modified xsi:type="dcterms:W3CDTF">2021-05-21T14:48:37Z</dcterms:modified>
</cp:coreProperties>
</file>