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598621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65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2021-05-07T00:22:26Z</dcterms:created>
  <dcterms:modified xsi:type="dcterms:W3CDTF">2021-05-21T12:13:59Z</dcterms:modified>
</cp:coreProperties>
</file>